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78" r:id="rId2"/>
    <p:sldId id="279" r:id="rId3"/>
    <p:sldId id="258" r:id="rId4"/>
    <p:sldId id="257" r:id="rId5"/>
    <p:sldId id="259" r:id="rId6"/>
    <p:sldId id="260" r:id="rId7"/>
    <p:sldId id="262" r:id="rId8"/>
    <p:sldId id="264" r:id="rId9"/>
    <p:sldId id="270" r:id="rId10"/>
    <p:sldId id="267" r:id="rId11"/>
    <p:sldId id="268" r:id="rId12"/>
    <p:sldId id="269" r:id="rId13"/>
    <p:sldId id="271" r:id="rId14"/>
    <p:sldId id="272" r:id="rId15"/>
    <p:sldId id="277" r:id="rId16"/>
    <p:sldId id="275" r:id="rId17"/>
    <p:sldId id="276" r:id="rId18"/>
    <p:sldId id="280" r:id="rId19"/>
    <p:sldId id="282" r:id="rId20"/>
    <p:sldId id="281" r:id="rId21"/>
    <p:sldId id="283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B9365"/>
    <a:srgbClr val="EDBB80"/>
    <a:srgbClr val="806545"/>
    <a:srgbClr val="70A9C2"/>
    <a:srgbClr val="AB6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415CCE-DA61-4D26-B6E9-769D9F5918B3}" v="1349" dt="2018-06-28T01:24:59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7" autoAdjust="0"/>
    <p:restoredTop sz="91176" autoAdjust="0"/>
  </p:normalViewPr>
  <p:slideViewPr>
    <p:cSldViewPr snapToGrid="0">
      <p:cViewPr>
        <p:scale>
          <a:sx n="70" d="100"/>
          <a:sy n="70" d="100"/>
        </p:scale>
        <p:origin x="1440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win Ried" userId="c32e9e63a15f91a3" providerId="LiveId" clId="{A3415CCE-DA61-4D26-B6E9-769D9F5918B3}"/>
    <pc:docChg chg="undo redo custSel addSld delSld modSld sldOrd">
      <pc:chgData name="Erwin Ried" userId="c32e9e63a15f91a3" providerId="LiveId" clId="{A3415CCE-DA61-4D26-B6E9-769D9F5918B3}" dt="2018-06-28T01:24:59.738" v="1345"/>
      <pc:docMkLst>
        <pc:docMk/>
      </pc:docMkLst>
      <pc:sldChg chg="modSp del modNotesTx">
        <pc:chgData name="Erwin Ried" userId="c32e9e63a15f91a3" providerId="LiveId" clId="{A3415CCE-DA61-4D26-B6E9-769D9F5918B3}" dt="2018-06-28T01:17:19.513" v="1054" actId="2696"/>
        <pc:sldMkLst>
          <pc:docMk/>
          <pc:sldMk cId="98500995" sldId="256"/>
        </pc:sldMkLst>
        <pc:spChg chg="mod">
          <ac:chgData name="Erwin Ried" userId="c32e9e63a15f91a3" providerId="LiveId" clId="{A3415CCE-DA61-4D26-B6E9-769D9F5918B3}" dt="2018-06-28T01:16:59.342" v="1053" actId="20577"/>
          <ac:spMkLst>
            <pc:docMk/>
            <pc:sldMk cId="98500995" sldId="256"/>
            <ac:spMk id="2" creationId="{320C15BA-2B25-4E83-9830-2573A946769B}"/>
          </ac:spMkLst>
        </pc:spChg>
      </pc:sldChg>
      <pc:sldChg chg="modNotesTx">
        <pc:chgData name="Erwin Ried" userId="c32e9e63a15f91a3" providerId="LiveId" clId="{A3415CCE-DA61-4D26-B6E9-769D9F5918B3}" dt="2018-06-28T00:31:26.051" v="322" actId="20577"/>
        <pc:sldMkLst>
          <pc:docMk/>
          <pc:sldMk cId="654852747" sldId="257"/>
        </pc:sldMkLst>
      </pc:sldChg>
      <pc:sldChg chg="modNotesTx">
        <pc:chgData name="Erwin Ried" userId="c32e9e63a15f91a3" providerId="LiveId" clId="{A3415CCE-DA61-4D26-B6E9-769D9F5918B3}" dt="2018-06-28T00:31:21.543" v="313" actId="20577"/>
        <pc:sldMkLst>
          <pc:docMk/>
          <pc:sldMk cId="1615873943" sldId="258"/>
        </pc:sldMkLst>
      </pc:sldChg>
      <pc:sldChg chg="modNotesTx">
        <pc:chgData name="Erwin Ried" userId="c32e9e63a15f91a3" providerId="LiveId" clId="{A3415CCE-DA61-4D26-B6E9-769D9F5918B3}" dt="2018-06-28T00:32:56.388" v="461" actId="20577"/>
        <pc:sldMkLst>
          <pc:docMk/>
          <pc:sldMk cId="3574618686" sldId="259"/>
        </pc:sldMkLst>
      </pc:sldChg>
      <pc:sldChg chg="modAnim">
        <pc:chgData name="Erwin Ried" userId="c32e9e63a15f91a3" providerId="LiveId" clId="{A3415CCE-DA61-4D26-B6E9-769D9F5918B3}" dt="2018-06-27T23:27:45.768" v="124"/>
        <pc:sldMkLst>
          <pc:docMk/>
          <pc:sldMk cId="3821616626" sldId="260"/>
        </pc:sldMkLst>
      </pc:sldChg>
      <pc:sldChg chg="addSp modSp modAnim modNotesTx">
        <pc:chgData name="Erwin Ried" userId="c32e9e63a15f91a3" providerId="LiveId" clId="{A3415CCE-DA61-4D26-B6E9-769D9F5918B3}" dt="2018-06-28T00:34:18.824" v="571" actId="20577"/>
        <pc:sldMkLst>
          <pc:docMk/>
          <pc:sldMk cId="2555469715" sldId="262"/>
        </pc:sldMkLst>
        <pc:picChg chg="add mod">
          <ac:chgData name="Erwin Ried" userId="c32e9e63a15f91a3" providerId="LiveId" clId="{A3415CCE-DA61-4D26-B6E9-769D9F5918B3}" dt="2018-06-27T23:23:20.968" v="112" actId="14100"/>
          <ac:picMkLst>
            <pc:docMk/>
            <pc:sldMk cId="2555469715" sldId="262"/>
            <ac:picMk id="6" creationId="{34B56B92-CF9A-466B-86CD-E40F29BBC463}"/>
          </ac:picMkLst>
        </pc:picChg>
      </pc:sldChg>
      <pc:sldChg chg="add del ord">
        <pc:chgData name="Erwin Ried" userId="c32e9e63a15f91a3" providerId="LiveId" clId="{A3415CCE-DA61-4D26-B6E9-769D9F5918B3}" dt="2018-06-28T00:32:02.513" v="356" actId="2696"/>
        <pc:sldMkLst>
          <pc:docMk/>
          <pc:sldMk cId="2919092306" sldId="263"/>
        </pc:sldMkLst>
      </pc:sldChg>
      <pc:sldChg chg="addSp delSp modSp add">
        <pc:chgData name="Erwin Ried" userId="c32e9e63a15f91a3" providerId="LiveId" clId="{A3415CCE-DA61-4D26-B6E9-769D9F5918B3}" dt="2018-06-27T23:06:33.609" v="68" actId="1038"/>
        <pc:sldMkLst>
          <pc:docMk/>
          <pc:sldMk cId="224622382" sldId="264"/>
        </pc:sldMkLst>
        <pc:spChg chg="del">
          <ac:chgData name="Erwin Ried" userId="c32e9e63a15f91a3" providerId="LiveId" clId="{A3415CCE-DA61-4D26-B6E9-769D9F5918B3}" dt="2018-06-27T23:02:31.977" v="2" actId="931"/>
          <ac:spMkLst>
            <pc:docMk/>
            <pc:sldMk cId="224622382" sldId="264"/>
            <ac:spMk id="3" creationId="{7CDD491C-E338-4CC5-A1A4-623AA66A8836}"/>
          </ac:spMkLst>
        </pc:spChg>
        <pc:picChg chg="add mod">
          <ac:chgData name="Erwin Ried" userId="c32e9e63a15f91a3" providerId="LiveId" clId="{A3415CCE-DA61-4D26-B6E9-769D9F5918B3}" dt="2018-06-27T23:06:33.609" v="68" actId="1038"/>
          <ac:picMkLst>
            <pc:docMk/>
            <pc:sldMk cId="224622382" sldId="264"/>
            <ac:picMk id="5" creationId="{C8EE81B9-7693-41BD-B1D1-B9D9209A52AC}"/>
          </ac:picMkLst>
        </pc:picChg>
        <pc:picChg chg="add mod">
          <ac:chgData name="Erwin Ried" userId="c32e9e63a15f91a3" providerId="LiveId" clId="{A3415CCE-DA61-4D26-B6E9-769D9F5918B3}" dt="2018-06-27T23:06:33.609" v="68" actId="1038"/>
          <ac:picMkLst>
            <pc:docMk/>
            <pc:sldMk cId="224622382" sldId="264"/>
            <ac:picMk id="7" creationId="{56E22055-9144-4814-A814-F41AC4702993}"/>
          </ac:picMkLst>
        </pc:picChg>
        <pc:picChg chg="add mod">
          <ac:chgData name="Erwin Ried" userId="c32e9e63a15f91a3" providerId="LiveId" clId="{A3415CCE-DA61-4D26-B6E9-769D9F5918B3}" dt="2018-06-27T23:06:33.609" v="68" actId="1038"/>
          <ac:picMkLst>
            <pc:docMk/>
            <pc:sldMk cId="224622382" sldId="264"/>
            <ac:picMk id="9" creationId="{26B30ED3-AE88-419A-8BDC-5D1E0E98DC8E}"/>
          </ac:picMkLst>
        </pc:picChg>
        <pc:picChg chg="add mod">
          <ac:chgData name="Erwin Ried" userId="c32e9e63a15f91a3" providerId="LiveId" clId="{A3415CCE-DA61-4D26-B6E9-769D9F5918B3}" dt="2018-06-27T23:06:33.609" v="68" actId="1038"/>
          <ac:picMkLst>
            <pc:docMk/>
            <pc:sldMk cId="224622382" sldId="264"/>
            <ac:picMk id="11" creationId="{A43E70FA-782F-47A4-9367-DE77FA4FFAB0}"/>
          </ac:picMkLst>
        </pc:picChg>
      </pc:sldChg>
      <pc:sldChg chg="modSp add del">
        <pc:chgData name="Erwin Ried" userId="c32e9e63a15f91a3" providerId="LiveId" clId="{A3415CCE-DA61-4D26-B6E9-769D9F5918B3}" dt="2018-06-27T23:06:41.449" v="70" actId="2696"/>
        <pc:sldMkLst>
          <pc:docMk/>
          <pc:sldMk cId="836704201" sldId="265"/>
        </pc:sldMkLst>
        <pc:picChg chg="mod">
          <ac:chgData name="Erwin Ried" userId="c32e9e63a15f91a3" providerId="LiveId" clId="{A3415CCE-DA61-4D26-B6E9-769D9F5918B3}" dt="2018-06-27T23:06:05.830" v="40" actId="207"/>
          <ac:picMkLst>
            <pc:docMk/>
            <pc:sldMk cId="836704201" sldId="265"/>
            <ac:picMk id="5" creationId="{C8EE81B9-7693-41BD-B1D1-B9D9209A52AC}"/>
          </ac:picMkLst>
        </pc:picChg>
        <pc:picChg chg="mod">
          <ac:chgData name="Erwin Ried" userId="c32e9e63a15f91a3" providerId="LiveId" clId="{A3415CCE-DA61-4D26-B6E9-769D9F5918B3}" dt="2018-06-27T23:06:05.830" v="40" actId="207"/>
          <ac:picMkLst>
            <pc:docMk/>
            <pc:sldMk cId="836704201" sldId="265"/>
            <ac:picMk id="7" creationId="{56E22055-9144-4814-A814-F41AC4702993}"/>
          </ac:picMkLst>
        </pc:picChg>
        <pc:picChg chg="mod">
          <ac:chgData name="Erwin Ried" userId="c32e9e63a15f91a3" providerId="LiveId" clId="{A3415CCE-DA61-4D26-B6E9-769D9F5918B3}" dt="2018-06-27T23:06:05.830" v="40" actId="207"/>
          <ac:picMkLst>
            <pc:docMk/>
            <pc:sldMk cId="836704201" sldId="265"/>
            <ac:picMk id="9" creationId="{26B30ED3-AE88-419A-8BDC-5D1E0E98DC8E}"/>
          </ac:picMkLst>
        </pc:picChg>
      </pc:sldChg>
      <pc:sldChg chg="addSp delSp modSp add del">
        <pc:chgData name="Erwin Ried" userId="c32e9e63a15f91a3" providerId="LiveId" clId="{A3415CCE-DA61-4D26-B6E9-769D9F5918B3}" dt="2018-06-27T23:06:42.521" v="71" actId="2696"/>
        <pc:sldMkLst>
          <pc:docMk/>
          <pc:sldMk cId="1108785858" sldId="266"/>
        </pc:sldMkLst>
        <pc:spChg chg="add mod">
          <ac:chgData name="Erwin Ried" userId="c32e9e63a15f91a3" providerId="LiveId" clId="{A3415CCE-DA61-4D26-B6E9-769D9F5918B3}" dt="2018-06-27T23:06:20.677" v="44" actId="478"/>
          <ac:spMkLst>
            <pc:docMk/>
            <pc:sldMk cId="1108785858" sldId="266"/>
            <ac:spMk id="4" creationId="{79C20DA4-E4C8-412B-BD28-A1CBDDEC6690}"/>
          </ac:spMkLst>
        </pc:spChg>
        <pc:picChg chg="del">
          <ac:chgData name="Erwin Ried" userId="c32e9e63a15f91a3" providerId="LiveId" clId="{A3415CCE-DA61-4D26-B6E9-769D9F5918B3}" dt="2018-06-27T23:06:20.677" v="44" actId="478"/>
          <ac:picMkLst>
            <pc:docMk/>
            <pc:sldMk cId="1108785858" sldId="266"/>
            <ac:picMk id="5" creationId="{C8EE81B9-7693-41BD-B1D1-B9D9209A52AC}"/>
          </ac:picMkLst>
        </pc:picChg>
        <pc:picChg chg="del">
          <ac:chgData name="Erwin Ried" userId="c32e9e63a15f91a3" providerId="LiveId" clId="{A3415CCE-DA61-4D26-B6E9-769D9F5918B3}" dt="2018-06-27T23:06:16.690" v="42" actId="478"/>
          <ac:picMkLst>
            <pc:docMk/>
            <pc:sldMk cId="1108785858" sldId="266"/>
            <ac:picMk id="7" creationId="{56E22055-9144-4814-A814-F41AC4702993}"/>
          </ac:picMkLst>
        </pc:picChg>
        <pc:picChg chg="del">
          <ac:chgData name="Erwin Ried" userId="c32e9e63a15f91a3" providerId="LiveId" clId="{A3415CCE-DA61-4D26-B6E9-769D9F5918B3}" dt="2018-06-27T23:06:18.298" v="43" actId="478"/>
          <ac:picMkLst>
            <pc:docMk/>
            <pc:sldMk cId="1108785858" sldId="266"/>
            <ac:picMk id="9" creationId="{26B30ED3-AE88-419A-8BDC-5D1E0E98DC8E}"/>
          </ac:picMkLst>
        </pc:picChg>
      </pc:sldChg>
      <pc:sldChg chg="addSp delSp modSp add modTransition">
        <pc:chgData name="Erwin Ried" userId="c32e9e63a15f91a3" providerId="LiveId" clId="{A3415CCE-DA61-4D26-B6E9-769D9F5918B3}" dt="2018-06-27T23:14:47.663" v="104"/>
        <pc:sldMkLst>
          <pc:docMk/>
          <pc:sldMk cId="60673999" sldId="267"/>
        </pc:sldMkLst>
        <pc:spChg chg="add mod">
          <ac:chgData name="Erwin Ried" userId="c32e9e63a15f91a3" providerId="LiveId" clId="{A3415CCE-DA61-4D26-B6E9-769D9F5918B3}" dt="2018-06-27T23:06:52.063" v="73" actId="478"/>
          <ac:spMkLst>
            <pc:docMk/>
            <pc:sldMk cId="60673999" sldId="267"/>
            <ac:spMk id="4" creationId="{194F28A7-7444-43FF-86F9-50E2D0A140F1}"/>
          </ac:spMkLst>
        </pc:spChg>
        <pc:picChg chg="del mod">
          <ac:chgData name="Erwin Ried" userId="c32e9e63a15f91a3" providerId="LiveId" clId="{A3415CCE-DA61-4D26-B6E9-769D9F5918B3}" dt="2018-06-27T23:06:52.063" v="73" actId="478"/>
          <ac:picMkLst>
            <pc:docMk/>
            <pc:sldMk cId="60673999" sldId="267"/>
            <ac:picMk id="5" creationId="{C8EE81B9-7693-41BD-B1D1-B9D9209A52AC}"/>
          </ac:picMkLst>
        </pc:picChg>
        <pc:picChg chg="del mod">
          <ac:chgData name="Erwin Ried" userId="c32e9e63a15f91a3" providerId="LiveId" clId="{A3415CCE-DA61-4D26-B6E9-769D9F5918B3}" dt="2018-06-27T23:06:52.063" v="73" actId="478"/>
          <ac:picMkLst>
            <pc:docMk/>
            <pc:sldMk cId="60673999" sldId="267"/>
            <ac:picMk id="7" creationId="{56E22055-9144-4814-A814-F41AC4702993}"/>
          </ac:picMkLst>
        </pc:picChg>
        <pc:picChg chg="del">
          <ac:chgData name="Erwin Ried" userId="c32e9e63a15f91a3" providerId="LiveId" clId="{A3415CCE-DA61-4D26-B6E9-769D9F5918B3}" dt="2018-06-27T23:07:00.329" v="74" actId="478"/>
          <ac:picMkLst>
            <pc:docMk/>
            <pc:sldMk cId="60673999" sldId="267"/>
            <ac:picMk id="9" creationId="{26B30ED3-AE88-419A-8BDC-5D1E0E98DC8E}"/>
          </ac:picMkLst>
        </pc:picChg>
      </pc:sldChg>
      <pc:sldChg chg="modSp add modTransition">
        <pc:chgData name="Erwin Ried" userId="c32e9e63a15f91a3" providerId="LiveId" clId="{A3415CCE-DA61-4D26-B6E9-769D9F5918B3}" dt="2018-06-27T23:14:47.663" v="104"/>
        <pc:sldMkLst>
          <pc:docMk/>
          <pc:sldMk cId="2134839578" sldId="268"/>
        </pc:sldMkLst>
        <pc:picChg chg="mod">
          <ac:chgData name="Erwin Ried" userId="c32e9e63a15f91a3" providerId="LiveId" clId="{A3415CCE-DA61-4D26-B6E9-769D9F5918B3}" dt="2018-06-27T23:07:17.019" v="77" actId="1076"/>
          <ac:picMkLst>
            <pc:docMk/>
            <pc:sldMk cId="2134839578" sldId="268"/>
            <ac:picMk id="11" creationId="{A43E70FA-782F-47A4-9367-DE77FA4FFAB0}"/>
          </ac:picMkLst>
        </pc:picChg>
      </pc:sldChg>
      <pc:sldChg chg="addSp delSp modSp add modTransition delAnim modAnim">
        <pc:chgData name="Erwin Ried" userId="c32e9e63a15f91a3" providerId="LiveId" clId="{A3415CCE-DA61-4D26-B6E9-769D9F5918B3}" dt="2018-06-28T00:29:16.109" v="140" actId="478"/>
        <pc:sldMkLst>
          <pc:docMk/>
          <pc:sldMk cId="1865001206" sldId="269"/>
        </pc:sldMkLst>
        <pc:picChg chg="add del mod">
          <ac:chgData name="Erwin Ried" userId="c32e9e63a15f91a3" providerId="LiveId" clId="{A3415CCE-DA61-4D26-B6E9-769D9F5918B3}" dt="2018-06-28T00:29:16.109" v="140" actId="478"/>
          <ac:picMkLst>
            <pc:docMk/>
            <pc:sldMk cId="1865001206" sldId="269"/>
            <ac:picMk id="5" creationId="{F3CE868E-CC05-496F-8502-EB05D471E963}"/>
          </ac:picMkLst>
        </pc:picChg>
        <pc:picChg chg="mod ord">
          <ac:chgData name="Erwin Ried" userId="c32e9e63a15f91a3" providerId="LiveId" clId="{A3415CCE-DA61-4D26-B6E9-769D9F5918B3}" dt="2018-06-28T00:28:28.325" v="138" actId="1076"/>
          <ac:picMkLst>
            <pc:docMk/>
            <pc:sldMk cId="1865001206" sldId="269"/>
            <ac:picMk id="11" creationId="{A43E70FA-782F-47A4-9367-DE77FA4FFAB0}"/>
          </ac:picMkLst>
        </pc:picChg>
      </pc:sldChg>
      <pc:sldChg chg="modSp add modTransition">
        <pc:chgData name="Erwin Ried" userId="c32e9e63a15f91a3" providerId="LiveId" clId="{A3415CCE-DA61-4D26-B6E9-769D9F5918B3}" dt="2018-06-27T23:14:47.663" v="104"/>
        <pc:sldMkLst>
          <pc:docMk/>
          <pc:sldMk cId="2030834555" sldId="270"/>
        </pc:sldMkLst>
        <pc:picChg chg="mod">
          <ac:chgData name="Erwin Ried" userId="c32e9e63a15f91a3" providerId="LiveId" clId="{A3415CCE-DA61-4D26-B6E9-769D9F5918B3}" dt="2018-06-27T23:14:12.806" v="100" actId="1076"/>
          <ac:picMkLst>
            <pc:docMk/>
            <pc:sldMk cId="2030834555" sldId="270"/>
            <ac:picMk id="5" creationId="{C8EE81B9-7693-41BD-B1D1-B9D9209A52AC}"/>
          </ac:picMkLst>
        </pc:picChg>
        <pc:picChg chg="mod">
          <ac:chgData name="Erwin Ried" userId="c32e9e63a15f91a3" providerId="LiveId" clId="{A3415CCE-DA61-4D26-B6E9-769D9F5918B3}" dt="2018-06-27T23:14:09.715" v="99" actId="1076"/>
          <ac:picMkLst>
            <pc:docMk/>
            <pc:sldMk cId="2030834555" sldId="270"/>
            <ac:picMk id="7" creationId="{56E22055-9144-4814-A814-F41AC4702993}"/>
          </ac:picMkLst>
        </pc:picChg>
        <pc:picChg chg="mod">
          <ac:chgData name="Erwin Ried" userId="c32e9e63a15f91a3" providerId="LiveId" clId="{A3415CCE-DA61-4D26-B6E9-769D9F5918B3}" dt="2018-06-27T23:14:17.801" v="101" actId="1076"/>
          <ac:picMkLst>
            <pc:docMk/>
            <pc:sldMk cId="2030834555" sldId="270"/>
            <ac:picMk id="9" creationId="{26B30ED3-AE88-419A-8BDC-5D1E0E98DC8E}"/>
          </ac:picMkLst>
        </pc:picChg>
      </pc:sldChg>
      <pc:sldChg chg="addSp delSp modSp add modTransition modAnim">
        <pc:chgData name="Erwin Ried" userId="c32e9e63a15f91a3" providerId="LiveId" clId="{A3415CCE-DA61-4D26-B6E9-769D9F5918B3}" dt="2018-06-28T00:35:47.366" v="572"/>
        <pc:sldMkLst>
          <pc:docMk/>
          <pc:sldMk cId="335302141" sldId="271"/>
        </pc:sldMkLst>
        <pc:spChg chg="del">
          <ac:chgData name="Erwin Ried" userId="c32e9e63a15f91a3" providerId="LiveId" clId="{A3415CCE-DA61-4D26-B6E9-769D9F5918B3}" dt="2018-06-28T00:26:14.203" v="125"/>
          <ac:spMkLst>
            <pc:docMk/>
            <pc:sldMk cId="335302141" sldId="271"/>
            <ac:spMk id="4" creationId="{194F28A7-7444-43FF-86F9-50E2D0A140F1}"/>
          </ac:spMkLst>
        </pc:spChg>
        <pc:picChg chg="add mod">
          <ac:chgData name="Erwin Ried" userId="c32e9e63a15f91a3" providerId="LiveId" clId="{A3415CCE-DA61-4D26-B6E9-769D9F5918B3}" dt="2018-06-28T00:26:26.725" v="127" actId="14100"/>
          <ac:picMkLst>
            <pc:docMk/>
            <pc:sldMk cId="335302141" sldId="271"/>
            <ac:picMk id="3" creationId="{EBF31EF6-B08D-4C5E-8378-B46BC72A72BF}"/>
          </ac:picMkLst>
        </pc:picChg>
        <pc:picChg chg="mod ord">
          <ac:chgData name="Erwin Ried" userId="c32e9e63a15f91a3" providerId="LiveId" clId="{A3415CCE-DA61-4D26-B6E9-769D9F5918B3}" dt="2018-06-28T00:28:22.643" v="136" actId="166"/>
          <ac:picMkLst>
            <pc:docMk/>
            <pc:sldMk cId="335302141" sldId="271"/>
            <ac:picMk id="11" creationId="{A43E70FA-782F-47A4-9367-DE77FA4FFAB0}"/>
          </ac:picMkLst>
        </pc:picChg>
      </pc:sldChg>
      <pc:sldChg chg="addSp delSp modSp add modAnim">
        <pc:chgData name="Erwin Ried" userId="c32e9e63a15f91a3" providerId="LiveId" clId="{A3415CCE-DA61-4D26-B6E9-769D9F5918B3}" dt="2018-06-28T01:03:33.905" v="990" actId="1038"/>
        <pc:sldMkLst>
          <pc:docMk/>
          <pc:sldMk cId="2051817907" sldId="272"/>
        </pc:sldMkLst>
        <pc:spChg chg="mod">
          <ac:chgData name="Erwin Ried" userId="c32e9e63a15f91a3" providerId="LiveId" clId="{A3415CCE-DA61-4D26-B6E9-769D9F5918B3}" dt="2018-06-28T00:45:16.794" v="713" actId="20577"/>
          <ac:spMkLst>
            <pc:docMk/>
            <pc:sldMk cId="2051817907" sldId="272"/>
            <ac:spMk id="2" creationId="{A741646E-C93A-4AEB-BA30-CB18D42404C0}"/>
          </ac:spMkLst>
        </pc:spChg>
        <pc:spChg chg="del">
          <ac:chgData name="Erwin Ried" userId="c32e9e63a15f91a3" providerId="LiveId" clId="{A3415CCE-DA61-4D26-B6E9-769D9F5918B3}" dt="2018-06-28T00:51:57.396" v="714" actId="1038"/>
          <ac:spMkLst>
            <pc:docMk/>
            <pc:sldMk cId="2051817907" sldId="272"/>
            <ac:spMk id="3" creationId="{2A192CAA-862B-44FB-9EB6-BE2A31805250}"/>
          </ac:spMkLst>
        </pc:spChg>
        <pc:spChg chg="add mod ord">
          <ac:chgData name="Erwin Ried" userId="c32e9e63a15f91a3" providerId="LiveId" clId="{A3415CCE-DA61-4D26-B6E9-769D9F5918B3}" dt="2018-06-28T01:03:33.905" v="990" actId="1038"/>
          <ac:spMkLst>
            <pc:docMk/>
            <pc:sldMk cId="2051817907" sldId="272"/>
            <ac:spMk id="10" creationId="{01A4B4C0-75D7-43BC-AD21-2455CABBC2B9}"/>
          </ac:spMkLst>
        </pc:spChg>
        <pc:spChg chg="add mod">
          <ac:chgData name="Erwin Ried" userId="c32e9e63a15f91a3" providerId="LiveId" clId="{A3415CCE-DA61-4D26-B6E9-769D9F5918B3}" dt="2018-06-28T01:02:57.594" v="974" actId="478"/>
          <ac:spMkLst>
            <pc:docMk/>
            <pc:sldMk cId="2051817907" sldId="272"/>
            <ac:spMk id="12" creationId="{4DFE68A9-EC42-40D1-A5EA-7D754BBD1B70}"/>
          </ac:spMkLst>
        </pc:spChg>
        <pc:picChg chg="add del mod modCrop">
          <ac:chgData name="Erwin Ried" userId="c32e9e63a15f91a3" providerId="LiveId" clId="{A3415CCE-DA61-4D26-B6E9-769D9F5918B3}" dt="2018-06-28T01:02:57.594" v="974" actId="478"/>
          <ac:picMkLst>
            <pc:docMk/>
            <pc:sldMk cId="2051817907" sldId="272"/>
            <ac:picMk id="5" creationId="{77335015-BFA4-464B-88BD-5CB7CDEFF1EC}"/>
          </ac:picMkLst>
        </pc:picChg>
        <pc:picChg chg="add del mod modCrop">
          <ac:chgData name="Erwin Ried" userId="c32e9e63a15f91a3" providerId="LiveId" clId="{A3415CCE-DA61-4D26-B6E9-769D9F5918B3}" dt="2018-06-28T00:58:28.591" v="783" actId="478"/>
          <ac:picMkLst>
            <pc:docMk/>
            <pc:sldMk cId="2051817907" sldId="272"/>
            <ac:picMk id="7" creationId="{93540A97-9B33-4D1B-83AB-87EC4387AA68}"/>
          </ac:picMkLst>
        </pc:picChg>
        <pc:picChg chg="add del mod modCrop">
          <ac:chgData name="Erwin Ried" userId="c32e9e63a15f91a3" providerId="LiveId" clId="{A3415CCE-DA61-4D26-B6E9-769D9F5918B3}" dt="2018-06-28T00:58:30.061" v="784" actId="478"/>
          <ac:picMkLst>
            <pc:docMk/>
            <pc:sldMk cId="2051817907" sldId="272"/>
            <ac:picMk id="9" creationId="{1046C402-3C78-4EB9-8A2F-71DED6846F64}"/>
          </ac:picMkLst>
        </pc:picChg>
      </pc:sldChg>
      <pc:sldChg chg="modSp add">
        <pc:chgData name="Erwin Ried" userId="c32e9e63a15f91a3" providerId="LiveId" clId="{A3415CCE-DA61-4D26-B6E9-769D9F5918B3}" dt="2018-06-28T00:42:51.007" v="585" actId="20577"/>
        <pc:sldMkLst>
          <pc:docMk/>
          <pc:sldMk cId="3874390432" sldId="273"/>
        </pc:sldMkLst>
        <pc:spChg chg="mod">
          <ac:chgData name="Erwin Ried" userId="c32e9e63a15f91a3" providerId="LiveId" clId="{A3415CCE-DA61-4D26-B6E9-769D9F5918B3}" dt="2018-06-28T00:42:51.007" v="585" actId="20577"/>
          <ac:spMkLst>
            <pc:docMk/>
            <pc:sldMk cId="3874390432" sldId="273"/>
            <ac:spMk id="2" creationId="{320C15BA-2B25-4E83-9830-2573A946769B}"/>
          </ac:spMkLst>
        </pc:spChg>
      </pc:sldChg>
      <pc:sldChg chg="addSp modSp add">
        <pc:chgData name="Erwin Ried" userId="c32e9e63a15f91a3" providerId="LiveId" clId="{A3415CCE-DA61-4D26-B6E9-769D9F5918B3}" dt="2018-06-28T00:44:15.224" v="689" actId="20577"/>
        <pc:sldMkLst>
          <pc:docMk/>
          <pc:sldMk cId="1676132141" sldId="274"/>
        </pc:sldMkLst>
        <pc:spChg chg="mod">
          <ac:chgData name="Erwin Ried" userId="c32e9e63a15f91a3" providerId="LiveId" clId="{A3415CCE-DA61-4D26-B6E9-769D9F5918B3}" dt="2018-06-28T00:43:01.076" v="608" actId="1036"/>
          <ac:spMkLst>
            <pc:docMk/>
            <pc:sldMk cId="1676132141" sldId="274"/>
            <ac:spMk id="2" creationId="{320C15BA-2B25-4E83-9830-2573A946769B}"/>
          </ac:spMkLst>
        </pc:spChg>
        <pc:spChg chg="mod">
          <ac:chgData name="Erwin Ried" userId="c32e9e63a15f91a3" providerId="LiveId" clId="{A3415CCE-DA61-4D26-B6E9-769D9F5918B3}" dt="2018-06-28T00:44:01.954" v="674" actId="20577"/>
          <ac:spMkLst>
            <pc:docMk/>
            <pc:sldMk cId="1676132141" sldId="274"/>
            <ac:spMk id="3" creationId="{30A642A0-5EB6-46CC-A35B-737FE64B34C5}"/>
          </ac:spMkLst>
        </pc:spChg>
        <pc:spChg chg="add mod">
          <ac:chgData name="Erwin Ried" userId="c32e9e63a15f91a3" providerId="LiveId" clId="{A3415CCE-DA61-4D26-B6E9-769D9F5918B3}" dt="2018-06-28T00:44:15.224" v="689" actId="20577"/>
          <ac:spMkLst>
            <pc:docMk/>
            <pc:sldMk cId="1676132141" sldId="274"/>
            <ac:spMk id="4" creationId="{E8C5A40D-D591-4C89-9FF4-0DDD84F35875}"/>
          </ac:spMkLst>
        </pc:spChg>
      </pc:sldChg>
      <pc:sldChg chg="addSp delSp modSp add modTransition">
        <pc:chgData name="Erwin Ried" userId="c32e9e63a15f91a3" providerId="LiveId" clId="{A3415CCE-DA61-4D26-B6E9-769D9F5918B3}" dt="2018-06-28T01:07:32.069" v="1050"/>
        <pc:sldMkLst>
          <pc:docMk/>
          <pc:sldMk cId="2007950017" sldId="275"/>
        </pc:sldMkLst>
        <pc:spChg chg="add mod ord">
          <ac:chgData name="Erwin Ried" userId="c32e9e63a15f91a3" providerId="LiveId" clId="{A3415CCE-DA61-4D26-B6E9-769D9F5918B3}" dt="2018-06-28T01:02:02.279" v="939" actId="207"/>
          <ac:spMkLst>
            <pc:docMk/>
            <pc:sldMk cId="2007950017" sldId="275"/>
            <ac:spMk id="6" creationId="{0DBBB00A-78B7-448F-BD9F-BDDA9334F166}"/>
          </ac:spMkLst>
        </pc:spChg>
        <pc:picChg chg="del">
          <ac:chgData name="Erwin Ried" userId="c32e9e63a15f91a3" providerId="LiveId" clId="{A3415CCE-DA61-4D26-B6E9-769D9F5918B3}" dt="2018-06-28T00:58:34.411" v="785" actId="478"/>
          <ac:picMkLst>
            <pc:docMk/>
            <pc:sldMk cId="2007950017" sldId="275"/>
            <ac:picMk id="7" creationId="{93540A97-9B33-4D1B-83AB-87EC4387AA68}"/>
          </ac:picMkLst>
        </pc:picChg>
        <pc:picChg chg="mod">
          <ac:chgData name="Erwin Ried" userId="c32e9e63a15f91a3" providerId="LiveId" clId="{A3415CCE-DA61-4D26-B6E9-769D9F5918B3}" dt="2018-06-28T01:01:45.319" v="825" actId="2085"/>
          <ac:picMkLst>
            <pc:docMk/>
            <pc:sldMk cId="2007950017" sldId="275"/>
            <ac:picMk id="9" creationId="{1046C402-3C78-4EB9-8A2F-71DED6846F64}"/>
          </ac:picMkLst>
        </pc:picChg>
      </pc:sldChg>
      <pc:sldChg chg="addSp delSp modSp add modTransition">
        <pc:chgData name="Erwin Ried" userId="c32e9e63a15f91a3" providerId="LiveId" clId="{A3415CCE-DA61-4D26-B6E9-769D9F5918B3}" dt="2018-06-28T01:07:12.053" v="1049" actId="207"/>
        <pc:sldMkLst>
          <pc:docMk/>
          <pc:sldMk cId="2756857570" sldId="276"/>
        </pc:sldMkLst>
        <pc:spChg chg="mod">
          <ac:chgData name="Erwin Ried" userId="c32e9e63a15f91a3" providerId="LiveId" clId="{A3415CCE-DA61-4D26-B6E9-769D9F5918B3}" dt="2018-06-28T01:07:02.365" v="1048" actId="207"/>
          <ac:spMkLst>
            <pc:docMk/>
            <pc:sldMk cId="2756857570" sldId="276"/>
            <ac:spMk id="2" creationId="{A741646E-C93A-4AEB-BA30-CB18D42404C0}"/>
          </ac:spMkLst>
        </pc:spChg>
        <pc:spChg chg="add del mod ord">
          <ac:chgData name="Erwin Ried" userId="c32e9e63a15f91a3" providerId="LiveId" clId="{A3415CCE-DA61-4D26-B6E9-769D9F5918B3}" dt="2018-06-28T01:07:12.053" v="1049" actId="207"/>
          <ac:spMkLst>
            <pc:docMk/>
            <pc:sldMk cId="2756857570" sldId="276"/>
            <ac:spMk id="6" creationId="{61253ADC-6C80-4B71-A706-45CEBF862374}"/>
          </ac:spMkLst>
        </pc:spChg>
        <pc:picChg chg="ord">
          <ac:chgData name="Erwin Ried" userId="c32e9e63a15f91a3" providerId="LiveId" clId="{A3415CCE-DA61-4D26-B6E9-769D9F5918B3}" dt="2018-06-28T01:02:48.710" v="972" actId="166"/>
          <ac:picMkLst>
            <pc:docMk/>
            <pc:sldMk cId="2756857570" sldId="276"/>
            <ac:picMk id="5" creationId="{77335015-BFA4-464B-88BD-5CB7CDEFF1EC}"/>
          </ac:picMkLst>
        </pc:picChg>
        <pc:picChg chg="ord">
          <ac:chgData name="Erwin Ried" userId="c32e9e63a15f91a3" providerId="LiveId" clId="{A3415CCE-DA61-4D26-B6E9-769D9F5918B3}" dt="2018-06-28T01:05:56.860" v="1042" actId="166"/>
          <ac:picMkLst>
            <pc:docMk/>
            <pc:sldMk cId="2756857570" sldId="276"/>
            <ac:picMk id="7" creationId="{93540A97-9B33-4D1B-83AB-87EC4387AA68}"/>
          </ac:picMkLst>
        </pc:picChg>
      </pc:sldChg>
      <pc:sldChg chg="modSp add modTransition">
        <pc:chgData name="Erwin Ried" userId="c32e9e63a15f91a3" providerId="LiveId" clId="{A3415CCE-DA61-4D26-B6E9-769D9F5918B3}" dt="2018-06-28T01:07:37.198" v="1051"/>
        <pc:sldMkLst>
          <pc:docMk/>
          <pc:sldMk cId="3743879435" sldId="277"/>
        </pc:sldMkLst>
        <pc:spChg chg="mod">
          <ac:chgData name="Erwin Ried" userId="c32e9e63a15f91a3" providerId="LiveId" clId="{A3415CCE-DA61-4D26-B6E9-769D9F5918B3}" dt="2018-06-28T01:03:25.153" v="978" actId="14100"/>
          <ac:spMkLst>
            <pc:docMk/>
            <pc:sldMk cId="3743879435" sldId="277"/>
            <ac:spMk id="10" creationId="{01A4B4C0-75D7-43BC-AD21-2455CABBC2B9}"/>
          </ac:spMkLst>
        </pc:spChg>
        <pc:picChg chg="ord">
          <ac:chgData name="Erwin Ried" userId="c32e9e63a15f91a3" providerId="LiveId" clId="{A3415CCE-DA61-4D26-B6E9-769D9F5918B3}" dt="2018-06-28T01:03:17.537" v="976" actId="166"/>
          <ac:picMkLst>
            <pc:docMk/>
            <pc:sldMk cId="3743879435" sldId="277"/>
            <ac:picMk id="5" creationId="{77335015-BFA4-464B-88BD-5CB7CDEFF1EC}"/>
          </ac:picMkLst>
        </pc:picChg>
      </pc:sldChg>
      <pc:sldChg chg="addSp delSp modSp add del modTransition">
        <pc:chgData name="Erwin Ried" userId="c32e9e63a15f91a3" providerId="LiveId" clId="{A3415CCE-DA61-4D26-B6E9-769D9F5918B3}" dt="2018-06-28T01:24:55.802" v="1344"/>
        <pc:sldMkLst>
          <pc:docMk/>
          <pc:sldMk cId="3792632799" sldId="278"/>
        </pc:sldMkLst>
        <pc:spChg chg="mod">
          <ac:chgData name="Erwin Ried" userId="c32e9e63a15f91a3" providerId="LiveId" clId="{A3415CCE-DA61-4D26-B6E9-769D9F5918B3}" dt="2018-06-28T01:20:14.761" v="1305" actId="113"/>
          <ac:spMkLst>
            <pc:docMk/>
            <pc:sldMk cId="3792632799" sldId="278"/>
            <ac:spMk id="2" creationId="{320C15BA-2B25-4E83-9830-2573A946769B}"/>
          </ac:spMkLst>
        </pc:spChg>
        <pc:spChg chg="add del mod">
          <ac:chgData name="Erwin Ried" userId="c32e9e63a15f91a3" providerId="LiveId" clId="{A3415CCE-DA61-4D26-B6E9-769D9F5918B3}" dt="2018-06-28T01:19:05.765" v="1176" actId="478"/>
          <ac:spMkLst>
            <pc:docMk/>
            <pc:sldMk cId="3792632799" sldId="278"/>
            <ac:spMk id="4" creationId="{37A3DD82-0CD6-477A-A22C-30D61C8F2A28}"/>
          </ac:spMkLst>
        </pc:spChg>
        <pc:spChg chg="add del mod">
          <ac:chgData name="Erwin Ried" userId="c32e9e63a15f91a3" providerId="LiveId" clId="{A3415CCE-DA61-4D26-B6E9-769D9F5918B3}" dt="2018-06-28T01:19:46.611" v="1254" actId="478"/>
          <ac:spMkLst>
            <pc:docMk/>
            <pc:sldMk cId="3792632799" sldId="278"/>
            <ac:spMk id="5" creationId="{352C74C6-FB57-4AEA-946F-547C634A8707}"/>
          </ac:spMkLst>
        </pc:spChg>
        <pc:spChg chg="add mod ord">
          <ac:chgData name="Erwin Ried" userId="c32e9e63a15f91a3" providerId="LiveId" clId="{A3415CCE-DA61-4D26-B6E9-769D9F5918B3}" dt="2018-06-28T01:22:49.230" v="1324" actId="207"/>
          <ac:spMkLst>
            <pc:docMk/>
            <pc:sldMk cId="3792632799" sldId="278"/>
            <ac:spMk id="7" creationId="{46D36CAE-43D3-4785-B62E-6BE1B559B347}"/>
          </ac:spMkLst>
        </pc:spChg>
        <pc:picChg chg="add mod">
          <ac:chgData name="Erwin Ried" userId="c32e9e63a15f91a3" providerId="LiveId" clId="{A3415CCE-DA61-4D26-B6E9-769D9F5918B3}" dt="2018-06-28T01:22:13.778" v="1322" actId="1076"/>
          <ac:picMkLst>
            <pc:docMk/>
            <pc:sldMk cId="3792632799" sldId="278"/>
            <ac:picMk id="1026" creationId="{FBC57DDC-A198-461B-9A5E-47532A517EE0}"/>
          </ac:picMkLst>
        </pc:picChg>
      </pc:sldChg>
      <pc:sldChg chg="addSp modSp add modTransition">
        <pc:chgData name="Erwin Ried" userId="c32e9e63a15f91a3" providerId="LiveId" clId="{A3415CCE-DA61-4D26-B6E9-769D9F5918B3}" dt="2018-06-28T01:24:59.738" v="1345"/>
        <pc:sldMkLst>
          <pc:docMk/>
          <pc:sldMk cId="3753590698" sldId="279"/>
        </pc:sldMkLst>
        <pc:spChg chg="mod">
          <ac:chgData name="Erwin Ried" userId="c32e9e63a15f91a3" providerId="LiveId" clId="{A3415CCE-DA61-4D26-B6E9-769D9F5918B3}" dt="2018-06-28T01:20:27.702" v="1306" actId="113"/>
          <ac:spMkLst>
            <pc:docMk/>
            <pc:sldMk cId="3753590698" sldId="279"/>
            <ac:spMk id="5" creationId="{352C74C6-FB57-4AEA-946F-547C634A8707}"/>
          </ac:spMkLst>
        </pc:spChg>
        <pc:picChg chg="add mod modCrop">
          <ac:chgData name="Erwin Ried" userId="c32e9e63a15f91a3" providerId="LiveId" clId="{A3415CCE-DA61-4D26-B6E9-769D9F5918B3}" dt="2018-06-28T01:24:05.805" v="1342" actId="732"/>
          <ac:picMkLst>
            <pc:docMk/>
            <pc:sldMk cId="3753590698" sldId="279"/>
            <ac:picMk id="6" creationId="{F606F983-89AB-420D-B107-34400960E070}"/>
          </ac:picMkLst>
        </pc:picChg>
      </pc:sldChg>
      <pc:sldChg chg="add del">
        <pc:chgData name="Erwin Ried" userId="c32e9e63a15f91a3" providerId="LiveId" clId="{A3415CCE-DA61-4D26-B6E9-769D9F5918B3}" dt="2018-06-28T01:19:34.582" v="1252" actId="2696"/>
        <pc:sldMkLst>
          <pc:docMk/>
          <pc:sldMk cId="4099857157" sldId="279"/>
        </pc:sldMkLst>
      </pc:sldChg>
      <pc:sldChg chg="add del">
        <pc:chgData name="Erwin Ried" userId="c32e9e63a15f91a3" providerId="LiveId" clId="{A3415CCE-DA61-4D26-B6E9-769D9F5918B3}" dt="2018-06-28T01:19:31.273" v="1250"/>
        <pc:sldMkLst>
          <pc:docMk/>
          <pc:sldMk cId="2879242946" sldId="28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Project usefulness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Support</c:v>
                </c:pt>
                <c:pt idx="1">
                  <c:v>Sales</c:v>
                </c:pt>
                <c:pt idx="2">
                  <c:v>R&amp;D</c:v>
                </c:pt>
                <c:pt idx="3">
                  <c:v>Management</c:v>
                </c:pt>
                <c:pt idx="4">
                  <c:v>Misc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100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CD-4628-B01B-03BB3CC27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66569584"/>
        <c:axId val="366565976"/>
      </c:barChart>
      <c:catAx>
        <c:axId val="36656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565976"/>
        <c:crosses val="autoZero"/>
        <c:auto val="1"/>
        <c:lblAlgn val="ctr"/>
        <c:lblOffset val="100"/>
        <c:noMultiLvlLbl val="0"/>
      </c:catAx>
      <c:valAx>
        <c:axId val="366565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656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Project usefulness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Support</c:v>
                </c:pt>
                <c:pt idx="1">
                  <c:v>Sales</c:v>
                </c:pt>
                <c:pt idx="2">
                  <c:v>R&amp;D</c:v>
                </c:pt>
                <c:pt idx="3">
                  <c:v>Management</c:v>
                </c:pt>
                <c:pt idx="4">
                  <c:v>Misc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100</c:v>
                </c:pt>
                <c:pt idx="2">
                  <c:v>0</c:v>
                </c:pt>
                <c:pt idx="3">
                  <c:v>100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CD-4628-B01B-03BB3CC27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66569584"/>
        <c:axId val="366565976"/>
      </c:barChart>
      <c:catAx>
        <c:axId val="36656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565976"/>
        <c:crosses val="autoZero"/>
        <c:auto val="1"/>
        <c:lblAlgn val="ctr"/>
        <c:lblOffset val="100"/>
        <c:noMultiLvlLbl val="0"/>
      </c:catAx>
      <c:valAx>
        <c:axId val="366565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656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Project usefulness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Support</c:v>
                </c:pt>
                <c:pt idx="1">
                  <c:v>Sales</c:v>
                </c:pt>
                <c:pt idx="2">
                  <c:v>R&amp;D</c:v>
                </c:pt>
                <c:pt idx="3">
                  <c:v>Management</c:v>
                </c:pt>
                <c:pt idx="4">
                  <c:v>Misc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CD-4628-B01B-03BB3CC271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66569584"/>
        <c:axId val="366565976"/>
      </c:barChart>
      <c:catAx>
        <c:axId val="36656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565976"/>
        <c:crosses val="autoZero"/>
        <c:auto val="1"/>
        <c:lblAlgn val="ctr"/>
        <c:lblOffset val="100"/>
        <c:noMultiLvlLbl val="0"/>
      </c:catAx>
      <c:valAx>
        <c:axId val="366565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656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EA1A6-0527-4A40-A349-5314EDCAA5B1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0F44C-FBFF-48C1-9CDA-8970E09525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81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 </a:t>
            </a:r>
            <a:r>
              <a:rPr lang="es-CL" dirty="0" err="1"/>
              <a:t>was</a:t>
            </a:r>
            <a:r>
              <a:rPr lang="es-CL" dirty="0"/>
              <a:t> late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exposing</a:t>
            </a:r>
            <a:r>
              <a:rPr lang="es-CL" dirty="0"/>
              <a:t> </a:t>
            </a:r>
            <a:r>
              <a:rPr lang="es-CL" dirty="0" err="1"/>
              <a:t>another</a:t>
            </a:r>
            <a:r>
              <a:rPr lang="es-CL" dirty="0"/>
              <a:t> idea, so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my</a:t>
            </a:r>
            <a:r>
              <a:rPr lang="es-CL" dirty="0"/>
              <a:t> Project as a </a:t>
            </a:r>
            <a:r>
              <a:rPr lang="es-CL" dirty="0" err="1"/>
              <a:t>one</a:t>
            </a:r>
            <a:r>
              <a:rPr lang="es-CL" dirty="0"/>
              <a:t> </a:t>
            </a:r>
            <a:r>
              <a:rPr lang="es-CL" dirty="0" err="1"/>
              <a:t>man</a:t>
            </a:r>
            <a:r>
              <a:rPr lang="es-CL" dirty="0"/>
              <a:t> </a:t>
            </a:r>
            <a:r>
              <a:rPr lang="es-CL" dirty="0" err="1"/>
              <a:t>team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0F44C-FBFF-48C1-9CDA-8970E095255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42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 </a:t>
            </a:r>
            <a:r>
              <a:rPr lang="es-CL" dirty="0" err="1"/>
              <a:t>was</a:t>
            </a:r>
            <a:r>
              <a:rPr lang="es-CL" dirty="0"/>
              <a:t> late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exposing</a:t>
            </a:r>
            <a:r>
              <a:rPr lang="es-CL" dirty="0"/>
              <a:t> </a:t>
            </a:r>
            <a:r>
              <a:rPr lang="es-CL" dirty="0" err="1"/>
              <a:t>another</a:t>
            </a:r>
            <a:r>
              <a:rPr lang="es-CL" dirty="0"/>
              <a:t> idea, so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my</a:t>
            </a:r>
            <a:r>
              <a:rPr lang="es-CL" dirty="0"/>
              <a:t> Project as a </a:t>
            </a:r>
            <a:r>
              <a:rPr lang="es-CL" dirty="0" err="1"/>
              <a:t>one</a:t>
            </a:r>
            <a:r>
              <a:rPr lang="es-CL" dirty="0"/>
              <a:t> </a:t>
            </a:r>
            <a:r>
              <a:rPr lang="es-CL" dirty="0" err="1"/>
              <a:t>man</a:t>
            </a:r>
            <a:r>
              <a:rPr lang="es-CL" dirty="0"/>
              <a:t> </a:t>
            </a:r>
            <a:r>
              <a:rPr lang="es-CL" dirty="0" err="1"/>
              <a:t>team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0F44C-FBFF-48C1-9CDA-8970E095255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23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Start</a:t>
            </a:r>
            <a:r>
              <a:rPr lang="es-CL" dirty="0"/>
              <a:t> </a:t>
            </a:r>
            <a:r>
              <a:rPr lang="es-CL" dirty="0" err="1"/>
              <a:t>with</a:t>
            </a:r>
            <a:r>
              <a:rPr lang="es-CL" dirty="0"/>
              <a:t> </a:t>
            </a:r>
            <a:r>
              <a:rPr lang="es-CL" dirty="0" err="1"/>
              <a:t>who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the </a:t>
            </a:r>
            <a:r>
              <a:rPr lang="es-CL" dirty="0" err="1"/>
              <a:t>objective</a:t>
            </a:r>
            <a:r>
              <a:rPr lang="es-CL" dirty="0"/>
              <a:t>, </a:t>
            </a:r>
            <a:r>
              <a:rPr lang="es-CL" dirty="0" err="1"/>
              <a:t>it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not</a:t>
            </a:r>
            <a:r>
              <a:rPr lang="es-CL" dirty="0"/>
              <a:t> </a:t>
            </a:r>
            <a:r>
              <a:rPr lang="es-CL" dirty="0" err="1"/>
              <a:t>only</a:t>
            </a:r>
            <a:r>
              <a:rPr lang="es-CL" dirty="0"/>
              <a:t> </a:t>
            </a:r>
            <a:r>
              <a:rPr lang="es-CL" dirty="0" err="1"/>
              <a:t>management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0F44C-FBFF-48C1-9CDA-8970E095255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68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Or</a:t>
            </a:r>
            <a:r>
              <a:rPr lang="es-CL" dirty="0"/>
              <a:t> sales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0F44C-FBFF-48C1-9CDA-8970E095255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73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But</a:t>
            </a:r>
            <a:r>
              <a:rPr lang="es-CL" dirty="0"/>
              <a:t> </a:t>
            </a:r>
            <a:r>
              <a:rPr lang="es-CL" dirty="0" err="1"/>
              <a:t>everyone</a:t>
            </a:r>
            <a:r>
              <a:rPr lang="es-CL" dirty="0"/>
              <a:t> and </a:t>
            </a:r>
            <a:r>
              <a:rPr lang="es-CL" dirty="0" err="1"/>
              <a:t>everything</a:t>
            </a:r>
            <a:r>
              <a:rPr lang="es-CL" dirty="0"/>
              <a:t>. </a:t>
            </a:r>
            <a:r>
              <a:rPr lang="es-CL" dirty="0" err="1"/>
              <a:t>There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only</a:t>
            </a:r>
            <a:r>
              <a:rPr lang="es-CL" dirty="0"/>
              <a:t> </a:t>
            </a:r>
            <a:r>
              <a:rPr lang="es-CL" dirty="0" err="1"/>
              <a:t>one</a:t>
            </a:r>
            <a:r>
              <a:rPr lang="es-CL" dirty="0"/>
              <a:t> </a:t>
            </a:r>
            <a:r>
              <a:rPr lang="es-CL" dirty="0" err="1"/>
              <a:t>think</a:t>
            </a:r>
            <a:r>
              <a:rPr lang="es-CL" dirty="0"/>
              <a:t> </a:t>
            </a:r>
            <a:r>
              <a:rPr lang="es-CL" dirty="0" err="1"/>
              <a:t>that</a:t>
            </a:r>
            <a:r>
              <a:rPr lang="es-CL" dirty="0"/>
              <a:t> </a:t>
            </a:r>
            <a:r>
              <a:rPr lang="es-CL" dirty="0" err="1"/>
              <a:t>you</a:t>
            </a:r>
            <a:r>
              <a:rPr lang="es-CL" dirty="0"/>
              <a:t> </a:t>
            </a:r>
            <a:r>
              <a:rPr lang="es-CL" dirty="0" err="1"/>
              <a:t>have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remember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0F44C-FBFF-48C1-9CDA-8970E09525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535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0F44C-FBFF-48C1-9CDA-8970E095255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66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Even</a:t>
            </a:r>
            <a:r>
              <a:rPr lang="es-CL" dirty="0"/>
              <a:t> </a:t>
            </a:r>
            <a:r>
              <a:rPr lang="es-CL" dirty="0" err="1"/>
              <a:t>when</a:t>
            </a:r>
            <a:r>
              <a:rPr lang="es-CL" dirty="0"/>
              <a:t> </a:t>
            </a:r>
            <a:r>
              <a:rPr lang="es-CL" dirty="0" err="1"/>
              <a:t>you</a:t>
            </a:r>
            <a:r>
              <a:rPr lang="es-CL" dirty="0"/>
              <a:t> do </a:t>
            </a:r>
            <a:r>
              <a:rPr lang="es-CL" dirty="0" err="1"/>
              <a:t>not</a:t>
            </a:r>
            <a:r>
              <a:rPr lang="es-CL" dirty="0"/>
              <a:t> </a:t>
            </a:r>
            <a:r>
              <a:rPr lang="es-CL" dirty="0" err="1"/>
              <a:t>forget</a:t>
            </a:r>
            <a:r>
              <a:rPr lang="es-CL" dirty="0"/>
              <a:t>, </a:t>
            </a:r>
            <a:r>
              <a:rPr lang="es-CL" dirty="0" err="1"/>
              <a:t>using</a:t>
            </a:r>
            <a:r>
              <a:rPr lang="es-CL" dirty="0"/>
              <a:t> a </a:t>
            </a:r>
            <a:r>
              <a:rPr lang="es-CL" dirty="0" err="1"/>
              <a:t>key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0F44C-FBFF-48C1-9CDA-8970E09525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29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 </a:t>
            </a:r>
            <a:r>
              <a:rPr lang="es-CL" dirty="0" err="1"/>
              <a:t>was</a:t>
            </a:r>
            <a:r>
              <a:rPr lang="es-CL" dirty="0"/>
              <a:t> late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exposing</a:t>
            </a:r>
            <a:r>
              <a:rPr lang="es-CL" dirty="0"/>
              <a:t> </a:t>
            </a:r>
            <a:r>
              <a:rPr lang="es-CL" dirty="0" err="1"/>
              <a:t>another</a:t>
            </a:r>
            <a:r>
              <a:rPr lang="es-CL" dirty="0"/>
              <a:t> idea, so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my</a:t>
            </a:r>
            <a:r>
              <a:rPr lang="es-CL" dirty="0"/>
              <a:t> Project as a </a:t>
            </a:r>
            <a:r>
              <a:rPr lang="es-CL" dirty="0" err="1"/>
              <a:t>one</a:t>
            </a:r>
            <a:r>
              <a:rPr lang="es-CL" dirty="0"/>
              <a:t> </a:t>
            </a:r>
            <a:r>
              <a:rPr lang="es-CL" dirty="0" err="1"/>
              <a:t>man</a:t>
            </a:r>
            <a:r>
              <a:rPr lang="es-CL" dirty="0"/>
              <a:t> </a:t>
            </a:r>
            <a:r>
              <a:rPr lang="es-CL" dirty="0" err="1"/>
              <a:t>team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0F44C-FBFF-48C1-9CDA-8970E095255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11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 </a:t>
            </a:r>
            <a:r>
              <a:rPr lang="es-CL" dirty="0" err="1"/>
              <a:t>was</a:t>
            </a:r>
            <a:r>
              <a:rPr lang="es-CL" dirty="0"/>
              <a:t> late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exposing</a:t>
            </a:r>
            <a:r>
              <a:rPr lang="es-CL" dirty="0"/>
              <a:t> </a:t>
            </a:r>
            <a:r>
              <a:rPr lang="es-CL" dirty="0" err="1"/>
              <a:t>another</a:t>
            </a:r>
            <a:r>
              <a:rPr lang="es-CL" dirty="0"/>
              <a:t> idea, so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my</a:t>
            </a:r>
            <a:r>
              <a:rPr lang="es-CL" dirty="0"/>
              <a:t> Project as a </a:t>
            </a:r>
            <a:r>
              <a:rPr lang="es-CL" dirty="0" err="1"/>
              <a:t>one</a:t>
            </a:r>
            <a:r>
              <a:rPr lang="es-CL" dirty="0"/>
              <a:t> </a:t>
            </a:r>
            <a:r>
              <a:rPr lang="es-CL" dirty="0" err="1"/>
              <a:t>man</a:t>
            </a:r>
            <a:r>
              <a:rPr lang="es-CL" dirty="0"/>
              <a:t> </a:t>
            </a:r>
            <a:r>
              <a:rPr lang="es-CL" dirty="0" err="1"/>
              <a:t>team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0F44C-FBFF-48C1-9CDA-8970E095255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7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30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34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31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2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346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94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47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7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4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9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33B2F-6E8A-429A-85A6-39C25A83FE48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C1510-32FC-4440-A498-242D56E90D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248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svg"/><Relationship Id="rId21" Type="http://schemas.openxmlformats.org/officeDocument/2006/relationships/image" Target="../media/image36.sv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svg"/><Relationship Id="rId41" Type="http://schemas.openxmlformats.org/officeDocument/2006/relationships/image" Target="../media/image5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svg"/><Relationship Id="rId40" Type="http://schemas.openxmlformats.org/officeDocument/2006/relationships/image" Target="../media/image55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43" Type="http://schemas.openxmlformats.org/officeDocument/2006/relationships/image" Target="../media/image58.svg"/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svg"/><Relationship Id="rId21" Type="http://schemas.openxmlformats.org/officeDocument/2006/relationships/image" Target="../media/image36.sv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svg"/><Relationship Id="rId41" Type="http://schemas.openxmlformats.org/officeDocument/2006/relationships/image" Target="../media/image5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svg"/><Relationship Id="rId40" Type="http://schemas.openxmlformats.org/officeDocument/2006/relationships/image" Target="../media/image55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43" Type="http://schemas.openxmlformats.org/officeDocument/2006/relationships/image" Target="../media/image58.svg"/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svg"/><Relationship Id="rId21" Type="http://schemas.openxmlformats.org/officeDocument/2006/relationships/image" Target="../media/image36.sv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svg"/><Relationship Id="rId41" Type="http://schemas.openxmlformats.org/officeDocument/2006/relationships/image" Target="../media/image5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svg"/><Relationship Id="rId40" Type="http://schemas.openxmlformats.org/officeDocument/2006/relationships/image" Target="../media/image55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43" Type="http://schemas.openxmlformats.org/officeDocument/2006/relationships/image" Target="../media/image58.svg"/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svg"/><Relationship Id="rId21" Type="http://schemas.openxmlformats.org/officeDocument/2006/relationships/image" Target="../media/image36.sv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svg"/><Relationship Id="rId41" Type="http://schemas.openxmlformats.org/officeDocument/2006/relationships/image" Target="../media/image5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svg"/><Relationship Id="rId40" Type="http://schemas.openxmlformats.org/officeDocument/2006/relationships/image" Target="../media/image55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43" Type="http://schemas.openxmlformats.org/officeDocument/2006/relationships/image" Target="../media/image58.svg"/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6D36CAE-43D3-4785-B62E-6BE1B559B347}"/>
              </a:ext>
            </a:extLst>
          </p:cNvPr>
          <p:cNvSpPr txBox="1">
            <a:spLocks/>
          </p:cNvSpPr>
          <p:nvPr/>
        </p:nvSpPr>
        <p:spPr>
          <a:xfrm>
            <a:off x="9173568" y="-279912"/>
            <a:ext cx="3207230" cy="1423094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0000"/>
                </a:solidFill>
              </a:rPr>
              <a:t>Dualog</a:t>
            </a:r>
            <a:endParaRPr lang="en-GB" sz="3600" b="1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C15BA-2B25-4E83-9830-2573A9467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6576" y="2347415"/>
            <a:ext cx="2916074" cy="1162548"/>
          </a:xfrm>
        </p:spPr>
        <p:txBody>
          <a:bodyPr>
            <a:normAutofit/>
          </a:bodyPr>
          <a:lstStyle/>
          <a:p>
            <a:r>
              <a:rPr lang="en-US" b="1" dirty="0"/>
              <a:t>Enter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642A0-5EB6-46CC-A35B-737FE64B3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://dualog.com/sites/default/files/styles/news_detail/public/newsimage/1_dualog_primary_logo_transparent-bg_color.png?itok=oyRHXLbX">
            <a:extLst>
              <a:ext uri="{FF2B5EF4-FFF2-40B4-BE49-F238E27FC236}">
                <a16:creationId xmlns:a16="http://schemas.microsoft.com/office/drawing/2014/main" id="{FBC57DDC-A198-461B-9A5E-47532A51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861" y="477672"/>
            <a:ext cx="2080644" cy="90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3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D90E-1FA1-4A12-904E-E291B32A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A43E70FA-782F-47A4-9367-DE77FA4F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0270" y="2244704"/>
            <a:ext cx="2611856" cy="261185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F28A7-7444-43FF-86F9-50E2D0A14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73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D90E-1FA1-4A12-904E-E291B32A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A43E70FA-782F-47A4-9367-DE77FA4F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580" y="550580"/>
            <a:ext cx="5756839" cy="575683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F28A7-7444-43FF-86F9-50E2D0A14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483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D90E-1FA1-4A12-904E-E291B32A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F28A7-7444-43FF-86F9-50E2D0A14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A43E70FA-782F-47A4-9367-DE77FA4F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9699" y="-1677301"/>
            <a:ext cx="10212601" cy="102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0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D90E-1FA1-4A12-904E-E291B32A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A43E70FA-782F-47A4-9367-DE77FA4FF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3604486" y="-6271486"/>
            <a:ext cx="19400971" cy="19400971"/>
          </a:xfrm>
          <a:prstGeom prst="rect">
            <a:avLst/>
          </a:prstGeom>
        </p:spPr>
      </p:pic>
      <p:pic>
        <p:nvPicPr>
          <p:cNvPr id="3" name="future">
            <a:hlinkClick r:id="" action="ppaction://media"/>
            <a:extLst>
              <a:ext uri="{FF2B5EF4-FFF2-40B4-BE49-F238E27FC236}">
                <a16:creationId xmlns:a16="http://schemas.microsoft.com/office/drawing/2014/main" id="{EBF31EF6-B08D-4C5E-8378-B46BC72A72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3530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A4B4C0-75D7-43BC-AD21-2455CABBC2B9}"/>
              </a:ext>
            </a:extLst>
          </p:cNvPr>
          <p:cNvSpPr/>
          <p:nvPr/>
        </p:nvSpPr>
        <p:spPr>
          <a:xfrm>
            <a:off x="12505899" y="2107578"/>
            <a:ext cx="1837899" cy="3553405"/>
          </a:xfrm>
          <a:prstGeom prst="rect">
            <a:avLst/>
          </a:prstGeom>
          <a:solidFill>
            <a:srgbClr val="70A9C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1646E-C93A-4AEB-BA30-CB18D424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Solution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FE68A9-EC42-40D1-A5EA-7D754BBD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81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A4B4C0-75D7-43BC-AD21-2455CABBC2B9}"/>
              </a:ext>
            </a:extLst>
          </p:cNvPr>
          <p:cNvSpPr/>
          <p:nvPr/>
        </p:nvSpPr>
        <p:spPr>
          <a:xfrm>
            <a:off x="0" y="2107578"/>
            <a:ext cx="12192000" cy="3553405"/>
          </a:xfrm>
          <a:prstGeom prst="rect">
            <a:avLst/>
          </a:prstGeom>
          <a:solidFill>
            <a:srgbClr val="70A9C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1646E-C93A-4AEB-BA30-CB18D424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35015-BFA4-464B-88BD-5CB7CDEFF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31198" r="14201" b="19506"/>
          <a:stretch/>
        </p:blipFill>
        <p:spPr>
          <a:xfrm>
            <a:off x="992571" y="2107580"/>
            <a:ext cx="3389857" cy="3553404"/>
          </a:xfrm>
        </p:spPr>
      </p:pic>
    </p:spTree>
    <p:extLst>
      <p:ext uri="{BB962C8B-B14F-4D97-AF65-F5344CB8AC3E}">
        <p14:creationId xmlns:p14="http://schemas.microsoft.com/office/powerpoint/2010/main" val="374387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">
        <p159:morph option="byObject"/>
      </p:transition>
    </mc:Choice>
    <mc:Fallback xmlns="">
      <p:transition advTm="1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BBB00A-78B7-448F-BD9F-BDDA9334F166}"/>
              </a:ext>
            </a:extLst>
          </p:cNvPr>
          <p:cNvSpPr/>
          <p:nvPr/>
        </p:nvSpPr>
        <p:spPr>
          <a:xfrm>
            <a:off x="0" y="2107578"/>
            <a:ext cx="12192000" cy="3553405"/>
          </a:xfrm>
          <a:prstGeom prst="rect">
            <a:avLst/>
          </a:prstGeom>
          <a:gradFill flip="none" rotWithShape="1">
            <a:gsLst>
              <a:gs pos="64000">
                <a:srgbClr val="AB6961"/>
              </a:gs>
              <a:gs pos="84000">
                <a:srgbClr val="70A9C2"/>
              </a:gs>
            </a:gsLst>
            <a:lin ang="10800000" scaled="0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1646E-C93A-4AEB-BA30-CB18D424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35015-BFA4-464B-88BD-5CB7CDEFF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31198" r="14201" b="19506"/>
          <a:stretch/>
        </p:blipFill>
        <p:spPr>
          <a:xfrm>
            <a:off x="992571" y="2107580"/>
            <a:ext cx="3389857" cy="35534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6C402-3C78-4EB9-8A2F-71DED6846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35131" r="27083" b="27594"/>
          <a:stretch/>
        </p:blipFill>
        <p:spPr>
          <a:xfrm>
            <a:off x="4382428" y="2107582"/>
            <a:ext cx="3389858" cy="35534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95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">
        <p159:morph option="byObject"/>
      </p:transition>
    </mc:Choice>
    <mc:Fallback xmlns="">
      <p:transition advTm="1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253ADC-6C80-4B71-A706-45CEBF862374}"/>
              </a:ext>
            </a:extLst>
          </p:cNvPr>
          <p:cNvSpPr/>
          <p:nvPr/>
        </p:nvSpPr>
        <p:spPr>
          <a:xfrm>
            <a:off x="-183795" y="-304379"/>
            <a:ext cx="12848917" cy="7346624"/>
          </a:xfrm>
          <a:prstGeom prst="rect">
            <a:avLst/>
          </a:prstGeom>
          <a:solidFill>
            <a:srgbClr val="BB936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1646E-C93A-4AEB-BA30-CB18D424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>
                <a:solidFill>
                  <a:schemeClr val="bg1"/>
                </a:solidFill>
              </a:rPr>
              <a:t>Solution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46C402-3C78-4EB9-8A2F-71DED684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35131" r="27083" b="27594"/>
          <a:stretch/>
        </p:blipFill>
        <p:spPr>
          <a:xfrm>
            <a:off x="4382428" y="2107581"/>
            <a:ext cx="3389858" cy="355340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35015-BFA4-464B-88BD-5CB7CDEFF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31198" r="14201" b="19506"/>
          <a:stretch/>
        </p:blipFill>
        <p:spPr>
          <a:xfrm>
            <a:off x="992571" y="2107580"/>
            <a:ext cx="3389857" cy="3553404"/>
          </a:xfrm>
        </p:spPr>
      </p:pic>
      <p:pic>
        <p:nvPicPr>
          <p:cNvPr id="7" name="Picture 6" descr="A picture containing object, indoor, wall, toilet&#10;&#10;Description generated with very high confidence">
            <a:extLst>
              <a:ext uri="{FF2B5EF4-FFF2-40B4-BE49-F238E27FC236}">
                <a16:creationId xmlns:a16="http://schemas.microsoft.com/office/drawing/2014/main" id="{93540A97-9B33-4D1B-83AB-87EC4387A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t="29594" r="19553" b="24390"/>
          <a:stretch/>
        </p:blipFill>
        <p:spPr>
          <a:xfrm rot="10800000">
            <a:off x="7771971" y="2107580"/>
            <a:ext cx="3390172" cy="35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5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646E-C93A-4AEB-BA30-CB18D424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IoT</a:t>
            </a:r>
            <a:r>
              <a:rPr lang="es-CL" b="1" dirty="0" err="1"/>
              <a:t>Dualog</a:t>
            </a:r>
            <a:r>
              <a:rPr lang="es-CL" dirty="0" err="1"/>
              <a:t>Cloud</a:t>
            </a:r>
            <a:r>
              <a:rPr lang="es-CL" dirty="0"/>
              <a:t>™ </a:t>
            </a:r>
            <a:endParaRPr lang="en-GB" dirty="0"/>
          </a:p>
        </p:txBody>
      </p:sp>
      <p:pic>
        <p:nvPicPr>
          <p:cNvPr id="4" name="Content Placeholder 3" descr="Person in wheelchair">
            <a:extLst>
              <a:ext uri="{FF2B5EF4-FFF2-40B4-BE49-F238E27FC236}">
                <a16:creationId xmlns:a16="http://schemas.microsoft.com/office/drawing/2014/main" id="{066BD1FB-5FDB-4944-B901-5C9D2DFC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37" y="4856192"/>
            <a:ext cx="914400" cy="914400"/>
          </a:xfrm>
        </p:spPr>
      </p:pic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E86F8AD6-75CD-4090-BE61-7EB4F742C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737" y="3524902"/>
            <a:ext cx="914400" cy="914400"/>
          </a:xfrm>
          <a:prstGeom prst="rect">
            <a:avLst/>
          </a:prstGeom>
        </p:spPr>
      </p:pic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126AEDC5-6813-419F-97C0-C99C5F6BC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737" y="2107578"/>
            <a:ext cx="914400" cy="914400"/>
          </a:xfrm>
          <a:prstGeom prst="rect">
            <a:avLst/>
          </a:prstGeom>
        </p:spPr>
      </p:pic>
      <p:pic>
        <p:nvPicPr>
          <p:cNvPr id="11" name="Graphic 10" descr="Satellite">
            <a:extLst>
              <a:ext uri="{FF2B5EF4-FFF2-40B4-BE49-F238E27FC236}">
                <a16:creationId xmlns:a16="http://schemas.microsoft.com/office/drawing/2014/main" id="{628C4D91-A03C-4819-94CC-D3B5690BC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4115" y="2107578"/>
            <a:ext cx="914400" cy="914400"/>
          </a:xfrm>
          <a:prstGeom prst="rect">
            <a:avLst/>
          </a:prstGeom>
        </p:spPr>
      </p:pic>
      <p:pic>
        <p:nvPicPr>
          <p:cNvPr id="14" name="Graphic 13" descr="Call center">
            <a:extLst>
              <a:ext uri="{FF2B5EF4-FFF2-40B4-BE49-F238E27FC236}">
                <a16:creationId xmlns:a16="http://schemas.microsoft.com/office/drawing/2014/main" id="{009A0483-0067-4137-8111-42EB354E8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43335" y="4856192"/>
            <a:ext cx="914400" cy="914400"/>
          </a:xfrm>
          <a:prstGeom prst="rect">
            <a:avLst/>
          </a:prstGeom>
        </p:spPr>
      </p:pic>
      <p:pic>
        <p:nvPicPr>
          <p:cNvPr id="16" name="Graphic 15" descr="Satellite dish">
            <a:extLst>
              <a:ext uri="{FF2B5EF4-FFF2-40B4-BE49-F238E27FC236}">
                <a16:creationId xmlns:a16="http://schemas.microsoft.com/office/drawing/2014/main" id="{C97D769D-89D8-4734-9CCA-D01D0AD5DE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9426" y="2107578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F8B0475C-FC5F-44BC-AB85-D977D7BC97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49426" y="3524902"/>
            <a:ext cx="914400" cy="914400"/>
          </a:xfrm>
          <a:prstGeom prst="rect">
            <a:avLst/>
          </a:prstGeom>
        </p:spPr>
      </p:pic>
      <p:pic>
        <p:nvPicPr>
          <p:cNvPr id="20" name="Graphic 19" descr="Bullseye">
            <a:extLst>
              <a:ext uri="{FF2B5EF4-FFF2-40B4-BE49-F238E27FC236}">
                <a16:creationId xmlns:a16="http://schemas.microsoft.com/office/drawing/2014/main" id="{06D67017-84FA-4253-9D29-2BC149FDA3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61933" y="4856192"/>
            <a:ext cx="914400" cy="914400"/>
          </a:xfrm>
          <a:prstGeom prst="rect">
            <a:avLst/>
          </a:prstGeom>
        </p:spPr>
      </p:pic>
      <p:pic>
        <p:nvPicPr>
          <p:cNvPr id="22" name="Graphic 21" descr="Gold bars">
            <a:extLst>
              <a:ext uri="{FF2B5EF4-FFF2-40B4-BE49-F238E27FC236}">
                <a16:creationId xmlns:a16="http://schemas.microsoft.com/office/drawing/2014/main" id="{42110F19-7475-4E1A-8E18-01B2D9F064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74115" y="3524902"/>
            <a:ext cx="914400" cy="914400"/>
          </a:xfrm>
          <a:prstGeom prst="rect">
            <a:avLst/>
          </a:prstGeom>
        </p:spPr>
      </p:pic>
      <p:pic>
        <p:nvPicPr>
          <p:cNvPr id="24" name="Graphic 23" descr="Box trolley">
            <a:extLst>
              <a:ext uri="{FF2B5EF4-FFF2-40B4-BE49-F238E27FC236}">
                <a16:creationId xmlns:a16="http://schemas.microsoft.com/office/drawing/2014/main" id="{62A1BC9C-3348-4450-8914-BE33D08B5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98804" y="2107578"/>
            <a:ext cx="914400" cy="914400"/>
          </a:xfrm>
          <a:prstGeom prst="rect">
            <a:avLst/>
          </a:prstGeom>
        </p:spPr>
      </p:pic>
      <p:pic>
        <p:nvPicPr>
          <p:cNvPr id="26" name="Graphic 25" descr="Box">
            <a:extLst>
              <a:ext uri="{FF2B5EF4-FFF2-40B4-BE49-F238E27FC236}">
                <a16:creationId xmlns:a16="http://schemas.microsoft.com/office/drawing/2014/main" id="{C197035E-2EAC-4BF4-9F76-E697FD7BD8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2870" y="2107578"/>
            <a:ext cx="914400" cy="914400"/>
          </a:xfrm>
          <a:prstGeom prst="rect">
            <a:avLst/>
          </a:prstGeom>
        </p:spPr>
      </p:pic>
      <p:pic>
        <p:nvPicPr>
          <p:cNvPr id="28" name="Graphic 27" descr="Podium">
            <a:extLst>
              <a:ext uri="{FF2B5EF4-FFF2-40B4-BE49-F238E27FC236}">
                <a16:creationId xmlns:a16="http://schemas.microsoft.com/office/drawing/2014/main" id="{619A944B-8D21-4221-8520-15EE5B39124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436322" y="4856192"/>
            <a:ext cx="914400" cy="914400"/>
          </a:xfrm>
          <a:prstGeom prst="rect">
            <a:avLst/>
          </a:prstGeom>
        </p:spPr>
      </p:pic>
      <p:pic>
        <p:nvPicPr>
          <p:cNvPr id="30" name="Graphic 29" descr="Anchor">
            <a:extLst>
              <a:ext uri="{FF2B5EF4-FFF2-40B4-BE49-F238E27FC236}">
                <a16:creationId xmlns:a16="http://schemas.microsoft.com/office/drawing/2014/main" id="{3C949B26-BDB7-446F-BF95-5E63133970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98804" y="3524902"/>
            <a:ext cx="914400" cy="914400"/>
          </a:xfrm>
          <a:prstGeom prst="rect">
            <a:avLst/>
          </a:prstGeom>
        </p:spPr>
      </p:pic>
      <p:pic>
        <p:nvPicPr>
          <p:cNvPr id="32" name="Graphic 31" descr="Earth Globe Americas">
            <a:extLst>
              <a:ext uri="{FF2B5EF4-FFF2-40B4-BE49-F238E27FC236}">
                <a16:creationId xmlns:a16="http://schemas.microsoft.com/office/drawing/2014/main" id="{40D61BCE-1B5F-4C27-B398-D9159CDDD2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223493" y="2107578"/>
            <a:ext cx="914400" cy="914400"/>
          </a:xfrm>
          <a:prstGeom prst="rect">
            <a:avLst/>
          </a:prstGeom>
        </p:spPr>
      </p:pic>
      <p:pic>
        <p:nvPicPr>
          <p:cNvPr id="34" name="Graphic 33" descr="Truck">
            <a:extLst>
              <a:ext uri="{FF2B5EF4-FFF2-40B4-BE49-F238E27FC236}">
                <a16:creationId xmlns:a16="http://schemas.microsoft.com/office/drawing/2014/main" id="{AE542D65-D3D4-4BA0-A261-C92F93CDC7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48182" y="3524902"/>
            <a:ext cx="914400" cy="914400"/>
          </a:xfrm>
          <a:prstGeom prst="rect">
            <a:avLst/>
          </a:prstGeom>
        </p:spPr>
      </p:pic>
      <p:pic>
        <p:nvPicPr>
          <p:cNvPr id="36" name="Graphic 35" descr="Cement truck">
            <a:extLst>
              <a:ext uri="{FF2B5EF4-FFF2-40B4-BE49-F238E27FC236}">
                <a16:creationId xmlns:a16="http://schemas.microsoft.com/office/drawing/2014/main" id="{1F4417D8-D7B4-42ED-BA4E-A2E4C332F7F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848182" y="2107578"/>
            <a:ext cx="914400" cy="914400"/>
          </a:xfrm>
          <a:prstGeom prst="rect">
            <a:avLst/>
          </a:prstGeom>
        </p:spPr>
      </p:pic>
      <p:pic>
        <p:nvPicPr>
          <p:cNvPr id="38" name="Graphic 37" descr="Excavator">
            <a:extLst>
              <a:ext uri="{FF2B5EF4-FFF2-40B4-BE49-F238E27FC236}">
                <a16:creationId xmlns:a16="http://schemas.microsoft.com/office/drawing/2014/main" id="{F141EB16-39B9-4906-8889-979CE9A6D7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223493" y="3524902"/>
            <a:ext cx="914400" cy="914400"/>
          </a:xfrm>
          <a:prstGeom prst="rect">
            <a:avLst/>
          </a:prstGeom>
        </p:spPr>
      </p:pic>
      <p:pic>
        <p:nvPicPr>
          <p:cNvPr id="40" name="Graphic 39" descr="Dump truck">
            <a:extLst>
              <a:ext uri="{FF2B5EF4-FFF2-40B4-BE49-F238E27FC236}">
                <a16:creationId xmlns:a16="http://schemas.microsoft.com/office/drawing/2014/main" id="{310FB9B8-F007-4150-82FF-6B2107CB21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580531" y="4856192"/>
            <a:ext cx="914400" cy="914400"/>
          </a:xfrm>
          <a:prstGeom prst="rect">
            <a:avLst/>
          </a:prstGeom>
        </p:spPr>
      </p:pic>
      <p:pic>
        <p:nvPicPr>
          <p:cNvPr id="42" name="Graphic 41" descr="Airplane">
            <a:extLst>
              <a:ext uri="{FF2B5EF4-FFF2-40B4-BE49-F238E27FC236}">
                <a16:creationId xmlns:a16="http://schemas.microsoft.com/office/drawing/2014/main" id="{5ECDE47F-3106-4A5E-9F9F-130644F6EE6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472870" y="3524902"/>
            <a:ext cx="914400" cy="914400"/>
          </a:xfrm>
          <a:prstGeom prst="rect">
            <a:avLst/>
          </a:prstGeom>
        </p:spPr>
      </p:pic>
      <p:pic>
        <p:nvPicPr>
          <p:cNvPr id="44" name="Graphic 43" descr="Mining Tools">
            <a:extLst>
              <a:ext uri="{FF2B5EF4-FFF2-40B4-BE49-F238E27FC236}">
                <a16:creationId xmlns:a16="http://schemas.microsoft.com/office/drawing/2014/main" id="{E5E06404-B87E-4922-AB55-F89FB55EC1F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99129" y="4856192"/>
            <a:ext cx="914400" cy="914400"/>
          </a:xfrm>
          <a:prstGeom prst="rect">
            <a:avLst/>
          </a:prstGeom>
        </p:spPr>
      </p:pic>
      <p:pic>
        <p:nvPicPr>
          <p:cNvPr id="46" name="Graphic 45" descr="Crane">
            <a:extLst>
              <a:ext uri="{FF2B5EF4-FFF2-40B4-BE49-F238E27FC236}">
                <a16:creationId xmlns:a16="http://schemas.microsoft.com/office/drawing/2014/main" id="{3FCD24A9-498C-4C75-BB8B-0B6836A45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817726" y="48561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BA61BEF-24E1-4AC7-8D6A-049AD3645359}"/>
              </a:ext>
            </a:extLst>
          </p:cNvPr>
          <p:cNvSpPr txBox="1"/>
          <p:nvPr/>
        </p:nvSpPr>
        <p:spPr>
          <a:xfrm>
            <a:off x="1461364" y="3083937"/>
            <a:ext cx="450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/>
              <a:t>19999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9658-6CD9-4E5B-BF31-81C448682405}"/>
              </a:ext>
            </a:extLst>
          </p:cNvPr>
          <p:cNvSpPr/>
          <p:nvPr/>
        </p:nvSpPr>
        <p:spPr>
          <a:xfrm>
            <a:off x="3648364" y="4284266"/>
            <a:ext cx="2374389" cy="27076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E2AA5-5D5B-404A-B3E8-C7220FBE9A92}"/>
              </a:ext>
            </a:extLst>
          </p:cNvPr>
          <p:cNvSpPr/>
          <p:nvPr/>
        </p:nvSpPr>
        <p:spPr>
          <a:xfrm>
            <a:off x="3593920" y="-83127"/>
            <a:ext cx="2374389" cy="308733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1646E-C93A-4AEB-BA30-CB18D424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IoT</a:t>
            </a:r>
            <a:r>
              <a:rPr lang="es-CL" b="1" dirty="0" err="1"/>
              <a:t>Dualog</a:t>
            </a:r>
            <a:r>
              <a:rPr lang="es-CL" dirty="0" err="1"/>
              <a:t>Cloud</a:t>
            </a:r>
            <a:r>
              <a:rPr lang="es-CL" dirty="0"/>
              <a:t>™ </a:t>
            </a:r>
            <a:endParaRPr lang="en-GB" dirty="0"/>
          </a:p>
        </p:txBody>
      </p:sp>
      <p:pic>
        <p:nvPicPr>
          <p:cNvPr id="4" name="Content Placeholder 3" descr="Person in wheelchair">
            <a:extLst>
              <a:ext uri="{FF2B5EF4-FFF2-40B4-BE49-F238E27FC236}">
                <a16:creationId xmlns:a16="http://schemas.microsoft.com/office/drawing/2014/main" id="{066BD1FB-5FDB-4944-B901-5C9D2DFC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10" y="4117126"/>
            <a:ext cx="914400" cy="914400"/>
          </a:xfrm>
        </p:spPr>
      </p:pic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E86F8AD6-75CD-4090-BE61-7EB4F742C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3313750"/>
            <a:ext cx="914400" cy="914400"/>
          </a:xfrm>
          <a:prstGeom prst="rect">
            <a:avLst/>
          </a:prstGeom>
        </p:spPr>
      </p:pic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126AEDC5-6813-419F-97C0-C99C5F6BC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8098" y="1811769"/>
            <a:ext cx="914400" cy="914400"/>
          </a:xfrm>
          <a:prstGeom prst="rect">
            <a:avLst/>
          </a:prstGeom>
        </p:spPr>
      </p:pic>
      <p:pic>
        <p:nvPicPr>
          <p:cNvPr id="11" name="Graphic 10" descr="Satellite">
            <a:extLst>
              <a:ext uri="{FF2B5EF4-FFF2-40B4-BE49-F238E27FC236}">
                <a16:creationId xmlns:a16="http://schemas.microsoft.com/office/drawing/2014/main" id="{628C4D91-A03C-4819-94CC-D3B5690BC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8353" y="1406805"/>
            <a:ext cx="914400" cy="914400"/>
          </a:xfrm>
          <a:prstGeom prst="rect">
            <a:avLst/>
          </a:prstGeom>
        </p:spPr>
      </p:pic>
      <p:pic>
        <p:nvPicPr>
          <p:cNvPr id="14" name="Graphic 13" descr="Call center">
            <a:extLst>
              <a:ext uri="{FF2B5EF4-FFF2-40B4-BE49-F238E27FC236}">
                <a16:creationId xmlns:a16="http://schemas.microsoft.com/office/drawing/2014/main" id="{009A0483-0067-4137-8111-42EB354E8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9325" y="5770592"/>
            <a:ext cx="914400" cy="914400"/>
          </a:xfrm>
          <a:prstGeom prst="rect">
            <a:avLst/>
          </a:prstGeom>
        </p:spPr>
      </p:pic>
      <p:pic>
        <p:nvPicPr>
          <p:cNvPr id="16" name="Graphic 15" descr="Satellite dish">
            <a:extLst>
              <a:ext uri="{FF2B5EF4-FFF2-40B4-BE49-F238E27FC236}">
                <a16:creationId xmlns:a16="http://schemas.microsoft.com/office/drawing/2014/main" id="{C97D769D-89D8-4734-9CCA-D01D0AD5DE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7198" y="1587819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F8B0475C-FC5F-44BC-AB85-D977D7BC97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200" y="2268969"/>
            <a:ext cx="914400" cy="914400"/>
          </a:xfrm>
          <a:prstGeom prst="rect">
            <a:avLst/>
          </a:prstGeom>
        </p:spPr>
      </p:pic>
      <p:pic>
        <p:nvPicPr>
          <p:cNvPr id="20" name="Graphic 19" descr="Bullseye">
            <a:extLst>
              <a:ext uri="{FF2B5EF4-FFF2-40B4-BE49-F238E27FC236}">
                <a16:creationId xmlns:a16="http://schemas.microsoft.com/office/drawing/2014/main" id="{06D67017-84FA-4253-9D29-2BC149FDA3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53115" y="5809731"/>
            <a:ext cx="914400" cy="914400"/>
          </a:xfrm>
          <a:prstGeom prst="rect">
            <a:avLst/>
          </a:prstGeom>
        </p:spPr>
      </p:pic>
      <p:pic>
        <p:nvPicPr>
          <p:cNvPr id="22" name="Graphic 21" descr="Gold bars">
            <a:extLst>
              <a:ext uri="{FF2B5EF4-FFF2-40B4-BE49-F238E27FC236}">
                <a16:creationId xmlns:a16="http://schemas.microsoft.com/office/drawing/2014/main" id="{42110F19-7475-4E1A-8E18-01B2D9F064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2990" y="5003034"/>
            <a:ext cx="914400" cy="914400"/>
          </a:xfrm>
          <a:prstGeom prst="rect">
            <a:avLst/>
          </a:prstGeom>
        </p:spPr>
      </p:pic>
      <p:pic>
        <p:nvPicPr>
          <p:cNvPr id="24" name="Graphic 23" descr="Box trolley">
            <a:extLst>
              <a:ext uri="{FF2B5EF4-FFF2-40B4-BE49-F238E27FC236}">
                <a16:creationId xmlns:a16="http://schemas.microsoft.com/office/drawing/2014/main" id="{62A1BC9C-3348-4450-8914-BE33D08B5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19066" y="1130619"/>
            <a:ext cx="914400" cy="914400"/>
          </a:xfrm>
          <a:prstGeom prst="rect">
            <a:avLst/>
          </a:prstGeom>
        </p:spPr>
      </p:pic>
      <p:pic>
        <p:nvPicPr>
          <p:cNvPr id="26" name="Graphic 25" descr="Box">
            <a:extLst>
              <a:ext uri="{FF2B5EF4-FFF2-40B4-BE49-F238E27FC236}">
                <a16:creationId xmlns:a16="http://schemas.microsoft.com/office/drawing/2014/main" id="{C197035E-2EAC-4BF4-9F76-E697FD7BD8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22203" y="2399350"/>
            <a:ext cx="914400" cy="914400"/>
          </a:xfrm>
          <a:prstGeom prst="rect">
            <a:avLst/>
          </a:prstGeom>
        </p:spPr>
      </p:pic>
      <p:pic>
        <p:nvPicPr>
          <p:cNvPr id="28" name="Graphic 27" descr="Podium">
            <a:extLst>
              <a:ext uri="{FF2B5EF4-FFF2-40B4-BE49-F238E27FC236}">
                <a16:creationId xmlns:a16="http://schemas.microsoft.com/office/drawing/2014/main" id="{619A944B-8D21-4221-8520-15EE5B39124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022203" y="4650454"/>
            <a:ext cx="914400" cy="914400"/>
          </a:xfrm>
          <a:prstGeom prst="rect">
            <a:avLst/>
          </a:prstGeom>
        </p:spPr>
      </p:pic>
      <p:pic>
        <p:nvPicPr>
          <p:cNvPr id="30" name="Graphic 29" descr="Anchor">
            <a:extLst>
              <a:ext uri="{FF2B5EF4-FFF2-40B4-BE49-F238E27FC236}">
                <a16:creationId xmlns:a16="http://schemas.microsoft.com/office/drawing/2014/main" id="{3C949B26-BDB7-446F-BF95-5E63133970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72924" y="5809731"/>
            <a:ext cx="914400" cy="914400"/>
          </a:xfrm>
          <a:prstGeom prst="rect">
            <a:avLst/>
          </a:prstGeom>
        </p:spPr>
      </p:pic>
      <p:pic>
        <p:nvPicPr>
          <p:cNvPr id="32" name="Graphic 31" descr="Earth Globe Americas">
            <a:extLst>
              <a:ext uri="{FF2B5EF4-FFF2-40B4-BE49-F238E27FC236}">
                <a16:creationId xmlns:a16="http://schemas.microsoft.com/office/drawing/2014/main" id="{40D61BCE-1B5F-4C27-B398-D9159CDDD2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58245" y="1193178"/>
            <a:ext cx="914400" cy="914400"/>
          </a:xfrm>
          <a:prstGeom prst="rect">
            <a:avLst/>
          </a:prstGeom>
        </p:spPr>
      </p:pic>
      <p:pic>
        <p:nvPicPr>
          <p:cNvPr id="34" name="Graphic 33" descr="Truck">
            <a:extLst>
              <a:ext uri="{FF2B5EF4-FFF2-40B4-BE49-F238E27FC236}">
                <a16:creationId xmlns:a16="http://schemas.microsoft.com/office/drawing/2014/main" id="{AE542D65-D3D4-4BA0-A261-C92F93CDC7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315445" y="5734846"/>
            <a:ext cx="914400" cy="914400"/>
          </a:xfrm>
          <a:prstGeom prst="rect">
            <a:avLst/>
          </a:prstGeom>
        </p:spPr>
      </p:pic>
      <p:pic>
        <p:nvPicPr>
          <p:cNvPr id="36" name="Graphic 35" descr="Cement truck">
            <a:extLst>
              <a:ext uri="{FF2B5EF4-FFF2-40B4-BE49-F238E27FC236}">
                <a16:creationId xmlns:a16="http://schemas.microsoft.com/office/drawing/2014/main" id="{1F4417D8-D7B4-42ED-BA4E-A2E4C332F7F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07803" y="1484950"/>
            <a:ext cx="914400" cy="914400"/>
          </a:xfrm>
          <a:prstGeom prst="rect">
            <a:avLst/>
          </a:prstGeom>
        </p:spPr>
      </p:pic>
      <p:pic>
        <p:nvPicPr>
          <p:cNvPr id="38" name="Graphic 37" descr="Excavator">
            <a:extLst>
              <a:ext uri="{FF2B5EF4-FFF2-40B4-BE49-F238E27FC236}">
                <a16:creationId xmlns:a16="http://schemas.microsoft.com/office/drawing/2014/main" id="{F141EB16-39B9-4906-8889-979CE9A6D7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859194" y="5846508"/>
            <a:ext cx="914400" cy="914400"/>
          </a:xfrm>
          <a:prstGeom prst="rect">
            <a:avLst/>
          </a:prstGeom>
        </p:spPr>
      </p:pic>
      <p:pic>
        <p:nvPicPr>
          <p:cNvPr id="40" name="Graphic 39" descr="Dump truck">
            <a:extLst>
              <a:ext uri="{FF2B5EF4-FFF2-40B4-BE49-F238E27FC236}">
                <a16:creationId xmlns:a16="http://schemas.microsoft.com/office/drawing/2014/main" id="{310FB9B8-F007-4150-82FF-6B2107CB21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09636" y="5883911"/>
            <a:ext cx="914400" cy="914400"/>
          </a:xfrm>
          <a:prstGeom prst="rect">
            <a:avLst/>
          </a:prstGeom>
        </p:spPr>
      </p:pic>
      <p:pic>
        <p:nvPicPr>
          <p:cNvPr id="42" name="Graphic 41" descr="Airplane">
            <a:extLst>
              <a:ext uri="{FF2B5EF4-FFF2-40B4-BE49-F238E27FC236}">
                <a16:creationId xmlns:a16="http://schemas.microsoft.com/office/drawing/2014/main" id="{5ECDE47F-3106-4A5E-9F9F-130644F6EE6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071837" y="3524902"/>
            <a:ext cx="914400" cy="914400"/>
          </a:xfrm>
          <a:prstGeom prst="rect">
            <a:avLst/>
          </a:prstGeom>
        </p:spPr>
      </p:pic>
      <p:pic>
        <p:nvPicPr>
          <p:cNvPr id="44" name="Graphic 43" descr="Mining Tools">
            <a:extLst>
              <a:ext uri="{FF2B5EF4-FFF2-40B4-BE49-F238E27FC236}">
                <a16:creationId xmlns:a16="http://schemas.microsoft.com/office/drawing/2014/main" id="{E5E06404-B87E-4922-AB55-F89FB55EC1F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943845" y="5856626"/>
            <a:ext cx="914400" cy="914400"/>
          </a:xfrm>
          <a:prstGeom prst="rect">
            <a:avLst/>
          </a:prstGeom>
        </p:spPr>
      </p:pic>
      <p:pic>
        <p:nvPicPr>
          <p:cNvPr id="46" name="Graphic 45" descr="Crane">
            <a:extLst>
              <a:ext uri="{FF2B5EF4-FFF2-40B4-BE49-F238E27FC236}">
                <a16:creationId xmlns:a16="http://schemas.microsoft.com/office/drawing/2014/main" id="{3FCD24A9-498C-4C75-BB8B-0B6836A45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429614" y="5399426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A763-CD80-4231-A557-3781CF2D3D44}"/>
              </a:ext>
            </a:extLst>
          </p:cNvPr>
          <p:cNvSpPr txBox="1"/>
          <p:nvPr/>
        </p:nvSpPr>
        <p:spPr>
          <a:xfrm>
            <a:off x="4977305" y="3096740"/>
            <a:ext cx="399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200" dirty="0"/>
              <a:t>NOK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1910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15BA-2B25-4E83-9830-2573A9467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758" y="2347415"/>
            <a:ext cx="2650976" cy="1162548"/>
          </a:xfrm>
        </p:spPr>
        <p:txBody>
          <a:bodyPr>
            <a:normAutofit/>
          </a:bodyPr>
          <a:lstStyle/>
          <a:p>
            <a:r>
              <a:rPr lang="en-US" dirty="0"/>
              <a:t>Enter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642A0-5EB6-46CC-A35B-737FE64B3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2C74C6-FB57-4AEA-946F-547C634A8707}"/>
              </a:ext>
            </a:extLst>
          </p:cNvPr>
          <p:cNvSpPr txBox="1">
            <a:spLocks/>
          </p:cNvSpPr>
          <p:nvPr/>
        </p:nvSpPr>
        <p:spPr>
          <a:xfrm>
            <a:off x="5268030" y="2210937"/>
            <a:ext cx="3502925" cy="1298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Dualog</a:t>
            </a:r>
            <a:endParaRPr lang="en-GB" b="1" dirty="0"/>
          </a:p>
        </p:txBody>
      </p:sp>
      <p:pic>
        <p:nvPicPr>
          <p:cNvPr id="6" name="Picture 2" descr="http://dualog.com/sites/default/files/styles/news_detail/public/newsimage/1_dualog_primary_logo_transparent-bg_color.png?itok=oyRHXLbX">
            <a:extLst>
              <a:ext uri="{FF2B5EF4-FFF2-40B4-BE49-F238E27FC236}">
                <a16:creationId xmlns:a16="http://schemas.microsoft.com/office/drawing/2014/main" id="{F606F983-89AB-420D-B107-34400960E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969"/>
          <a:stretch/>
        </p:blipFill>
        <p:spPr bwMode="auto">
          <a:xfrm>
            <a:off x="5145206" y="2280146"/>
            <a:ext cx="477672" cy="18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59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BA61BEF-24E1-4AC7-8D6A-049AD3645359}"/>
              </a:ext>
            </a:extLst>
          </p:cNvPr>
          <p:cNvSpPr txBox="1"/>
          <p:nvPr/>
        </p:nvSpPr>
        <p:spPr>
          <a:xfrm>
            <a:off x="1461364" y="3079596"/>
            <a:ext cx="4506233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/>
              <a:t>9999</a:t>
            </a:r>
            <a:br>
              <a:rPr lang="en-US" sz="7200" dirty="0"/>
            </a:br>
            <a:r>
              <a:rPr lang="en-US" sz="7200" dirty="0"/>
              <a:t>6999</a:t>
            </a:r>
            <a:br>
              <a:rPr lang="en-US" sz="7200" dirty="0"/>
            </a:br>
            <a:r>
              <a:rPr lang="en-US" sz="7200" dirty="0"/>
              <a:t>4444</a:t>
            </a:r>
            <a:br>
              <a:rPr lang="en-US" sz="7200" dirty="0"/>
            </a:br>
            <a:r>
              <a:rPr lang="en-US" sz="7200" dirty="0"/>
              <a:t>2962</a:t>
            </a:r>
            <a:br>
              <a:rPr lang="en-US" sz="7200" dirty="0"/>
            </a:br>
            <a:r>
              <a:rPr lang="en-US" sz="7200" dirty="0"/>
              <a:t>1974</a:t>
            </a:r>
            <a:br>
              <a:rPr lang="en-US" sz="7200" dirty="0"/>
            </a:br>
            <a:r>
              <a:rPr lang="en-US" sz="7200" dirty="0"/>
              <a:t>1316</a:t>
            </a:r>
            <a:br>
              <a:rPr lang="en-US" sz="7200" dirty="0"/>
            </a:br>
            <a:r>
              <a:rPr lang="en-US" sz="7200" dirty="0"/>
              <a:t>877</a:t>
            </a:r>
            <a:br>
              <a:rPr lang="en-US" sz="7200" dirty="0"/>
            </a:br>
            <a:r>
              <a:rPr lang="en-US" sz="7200" dirty="0"/>
              <a:t>584</a:t>
            </a:r>
            <a:br>
              <a:rPr lang="en-US" sz="7200" dirty="0"/>
            </a:br>
            <a:r>
              <a:rPr lang="en-US" sz="7200" dirty="0"/>
              <a:t>389</a:t>
            </a:r>
            <a:br>
              <a:rPr lang="en-US" sz="7200" dirty="0"/>
            </a:br>
            <a:r>
              <a:rPr lang="en-US" sz="7200" dirty="0"/>
              <a:t>259</a:t>
            </a:r>
            <a:br>
              <a:rPr lang="en-US" sz="7200" dirty="0"/>
            </a:br>
            <a:r>
              <a:rPr lang="en-US" sz="7200" dirty="0"/>
              <a:t>172</a:t>
            </a:r>
            <a:br>
              <a:rPr lang="en-US" sz="7200" dirty="0"/>
            </a:br>
            <a:r>
              <a:rPr lang="en-US" sz="7200" dirty="0"/>
              <a:t>114</a:t>
            </a:r>
            <a:br>
              <a:rPr lang="en-US" sz="7200" dirty="0"/>
            </a:br>
            <a:r>
              <a:rPr lang="en-US" sz="7200" dirty="0"/>
              <a:t>76</a:t>
            </a:r>
            <a:br>
              <a:rPr lang="en-US" sz="7200" dirty="0"/>
            </a:br>
            <a:r>
              <a:rPr lang="en-US" sz="7200" dirty="0"/>
              <a:t>50 </a:t>
            </a:r>
          </a:p>
          <a:p>
            <a:pPr algn="r"/>
            <a:r>
              <a:rPr lang="en-AU" sz="7200" dirty="0"/>
              <a:t>39</a:t>
            </a:r>
            <a:endParaRPr lang="en-US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9658-6CD9-4E5B-BF31-81C448682405}"/>
              </a:ext>
            </a:extLst>
          </p:cNvPr>
          <p:cNvSpPr/>
          <p:nvPr/>
        </p:nvSpPr>
        <p:spPr>
          <a:xfrm>
            <a:off x="3648364" y="4284266"/>
            <a:ext cx="2374389" cy="27076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E2AA5-5D5B-404A-B3E8-C7220FBE9A92}"/>
              </a:ext>
            </a:extLst>
          </p:cNvPr>
          <p:cNvSpPr/>
          <p:nvPr/>
        </p:nvSpPr>
        <p:spPr>
          <a:xfrm>
            <a:off x="3593920" y="-83127"/>
            <a:ext cx="2374389" cy="308733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1646E-C93A-4AEB-BA30-CB18D424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IoT</a:t>
            </a:r>
            <a:r>
              <a:rPr lang="es-CL" b="1" dirty="0" err="1"/>
              <a:t>Dualog</a:t>
            </a:r>
            <a:r>
              <a:rPr lang="es-CL" dirty="0" err="1"/>
              <a:t>Cloud</a:t>
            </a:r>
            <a:r>
              <a:rPr lang="es-CL" dirty="0"/>
              <a:t>™ </a:t>
            </a:r>
            <a:endParaRPr lang="en-GB" dirty="0"/>
          </a:p>
        </p:txBody>
      </p:sp>
      <p:pic>
        <p:nvPicPr>
          <p:cNvPr id="4" name="Content Placeholder 3" descr="Person in wheelchair">
            <a:extLst>
              <a:ext uri="{FF2B5EF4-FFF2-40B4-BE49-F238E27FC236}">
                <a16:creationId xmlns:a16="http://schemas.microsoft.com/office/drawing/2014/main" id="{066BD1FB-5FDB-4944-B901-5C9D2DFC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10" y="4117126"/>
            <a:ext cx="914400" cy="914400"/>
          </a:xfrm>
        </p:spPr>
      </p:pic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E86F8AD6-75CD-4090-BE61-7EB4F742C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3313750"/>
            <a:ext cx="914400" cy="914400"/>
          </a:xfrm>
          <a:prstGeom prst="rect">
            <a:avLst/>
          </a:prstGeom>
        </p:spPr>
      </p:pic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126AEDC5-6813-419F-97C0-C99C5F6BC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8098" y="1811769"/>
            <a:ext cx="914400" cy="914400"/>
          </a:xfrm>
          <a:prstGeom prst="rect">
            <a:avLst/>
          </a:prstGeom>
        </p:spPr>
      </p:pic>
      <p:pic>
        <p:nvPicPr>
          <p:cNvPr id="11" name="Graphic 10" descr="Satellite">
            <a:extLst>
              <a:ext uri="{FF2B5EF4-FFF2-40B4-BE49-F238E27FC236}">
                <a16:creationId xmlns:a16="http://schemas.microsoft.com/office/drawing/2014/main" id="{628C4D91-A03C-4819-94CC-D3B5690BC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8353" y="1406805"/>
            <a:ext cx="914400" cy="914400"/>
          </a:xfrm>
          <a:prstGeom prst="rect">
            <a:avLst/>
          </a:prstGeom>
        </p:spPr>
      </p:pic>
      <p:pic>
        <p:nvPicPr>
          <p:cNvPr id="14" name="Graphic 13" descr="Call center">
            <a:extLst>
              <a:ext uri="{FF2B5EF4-FFF2-40B4-BE49-F238E27FC236}">
                <a16:creationId xmlns:a16="http://schemas.microsoft.com/office/drawing/2014/main" id="{009A0483-0067-4137-8111-42EB354E8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9325" y="5770592"/>
            <a:ext cx="914400" cy="914400"/>
          </a:xfrm>
          <a:prstGeom prst="rect">
            <a:avLst/>
          </a:prstGeom>
        </p:spPr>
      </p:pic>
      <p:pic>
        <p:nvPicPr>
          <p:cNvPr id="16" name="Graphic 15" descr="Satellite dish">
            <a:extLst>
              <a:ext uri="{FF2B5EF4-FFF2-40B4-BE49-F238E27FC236}">
                <a16:creationId xmlns:a16="http://schemas.microsoft.com/office/drawing/2014/main" id="{C97D769D-89D8-4734-9CCA-D01D0AD5DE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7198" y="1587819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F8B0475C-FC5F-44BC-AB85-D977D7BC97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200" y="2268969"/>
            <a:ext cx="914400" cy="914400"/>
          </a:xfrm>
          <a:prstGeom prst="rect">
            <a:avLst/>
          </a:prstGeom>
        </p:spPr>
      </p:pic>
      <p:pic>
        <p:nvPicPr>
          <p:cNvPr id="20" name="Graphic 19" descr="Bullseye">
            <a:extLst>
              <a:ext uri="{FF2B5EF4-FFF2-40B4-BE49-F238E27FC236}">
                <a16:creationId xmlns:a16="http://schemas.microsoft.com/office/drawing/2014/main" id="{06D67017-84FA-4253-9D29-2BC149FDA3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53115" y="5809731"/>
            <a:ext cx="914400" cy="914400"/>
          </a:xfrm>
          <a:prstGeom prst="rect">
            <a:avLst/>
          </a:prstGeom>
        </p:spPr>
      </p:pic>
      <p:pic>
        <p:nvPicPr>
          <p:cNvPr id="22" name="Graphic 21" descr="Gold bars">
            <a:extLst>
              <a:ext uri="{FF2B5EF4-FFF2-40B4-BE49-F238E27FC236}">
                <a16:creationId xmlns:a16="http://schemas.microsoft.com/office/drawing/2014/main" id="{42110F19-7475-4E1A-8E18-01B2D9F064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2990" y="5003034"/>
            <a:ext cx="914400" cy="914400"/>
          </a:xfrm>
          <a:prstGeom prst="rect">
            <a:avLst/>
          </a:prstGeom>
        </p:spPr>
      </p:pic>
      <p:pic>
        <p:nvPicPr>
          <p:cNvPr id="24" name="Graphic 23" descr="Box trolley">
            <a:extLst>
              <a:ext uri="{FF2B5EF4-FFF2-40B4-BE49-F238E27FC236}">
                <a16:creationId xmlns:a16="http://schemas.microsoft.com/office/drawing/2014/main" id="{62A1BC9C-3348-4450-8914-BE33D08B5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19066" y="1130619"/>
            <a:ext cx="914400" cy="914400"/>
          </a:xfrm>
          <a:prstGeom prst="rect">
            <a:avLst/>
          </a:prstGeom>
        </p:spPr>
      </p:pic>
      <p:pic>
        <p:nvPicPr>
          <p:cNvPr id="26" name="Graphic 25" descr="Box">
            <a:extLst>
              <a:ext uri="{FF2B5EF4-FFF2-40B4-BE49-F238E27FC236}">
                <a16:creationId xmlns:a16="http://schemas.microsoft.com/office/drawing/2014/main" id="{C197035E-2EAC-4BF4-9F76-E697FD7BD8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22203" y="2399350"/>
            <a:ext cx="914400" cy="914400"/>
          </a:xfrm>
          <a:prstGeom prst="rect">
            <a:avLst/>
          </a:prstGeom>
        </p:spPr>
      </p:pic>
      <p:pic>
        <p:nvPicPr>
          <p:cNvPr id="28" name="Graphic 27" descr="Podium">
            <a:extLst>
              <a:ext uri="{FF2B5EF4-FFF2-40B4-BE49-F238E27FC236}">
                <a16:creationId xmlns:a16="http://schemas.microsoft.com/office/drawing/2014/main" id="{619A944B-8D21-4221-8520-15EE5B39124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022203" y="4650454"/>
            <a:ext cx="914400" cy="914400"/>
          </a:xfrm>
          <a:prstGeom prst="rect">
            <a:avLst/>
          </a:prstGeom>
        </p:spPr>
      </p:pic>
      <p:pic>
        <p:nvPicPr>
          <p:cNvPr id="30" name="Graphic 29" descr="Anchor">
            <a:extLst>
              <a:ext uri="{FF2B5EF4-FFF2-40B4-BE49-F238E27FC236}">
                <a16:creationId xmlns:a16="http://schemas.microsoft.com/office/drawing/2014/main" id="{3C949B26-BDB7-446F-BF95-5E63133970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72924" y="5809731"/>
            <a:ext cx="914400" cy="914400"/>
          </a:xfrm>
          <a:prstGeom prst="rect">
            <a:avLst/>
          </a:prstGeom>
        </p:spPr>
      </p:pic>
      <p:pic>
        <p:nvPicPr>
          <p:cNvPr id="32" name="Graphic 31" descr="Earth Globe Americas">
            <a:extLst>
              <a:ext uri="{FF2B5EF4-FFF2-40B4-BE49-F238E27FC236}">
                <a16:creationId xmlns:a16="http://schemas.microsoft.com/office/drawing/2014/main" id="{40D61BCE-1B5F-4C27-B398-D9159CDDD2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58245" y="1193178"/>
            <a:ext cx="914400" cy="914400"/>
          </a:xfrm>
          <a:prstGeom prst="rect">
            <a:avLst/>
          </a:prstGeom>
        </p:spPr>
      </p:pic>
      <p:pic>
        <p:nvPicPr>
          <p:cNvPr id="34" name="Graphic 33" descr="Truck">
            <a:extLst>
              <a:ext uri="{FF2B5EF4-FFF2-40B4-BE49-F238E27FC236}">
                <a16:creationId xmlns:a16="http://schemas.microsoft.com/office/drawing/2014/main" id="{AE542D65-D3D4-4BA0-A261-C92F93CDC7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315445" y="5734846"/>
            <a:ext cx="914400" cy="914400"/>
          </a:xfrm>
          <a:prstGeom prst="rect">
            <a:avLst/>
          </a:prstGeom>
        </p:spPr>
      </p:pic>
      <p:pic>
        <p:nvPicPr>
          <p:cNvPr id="36" name="Graphic 35" descr="Cement truck">
            <a:extLst>
              <a:ext uri="{FF2B5EF4-FFF2-40B4-BE49-F238E27FC236}">
                <a16:creationId xmlns:a16="http://schemas.microsoft.com/office/drawing/2014/main" id="{1F4417D8-D7B4-42ED-BA4E-A2E4C332F7F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07803" y="1484950"/>
            <a:ext cx="914400" cy="914400"/>
          </a:xfrm>
          <a:prstGeom prst="rect">
            <a:avLst/>
          </a:prstGeom>
        </p:spPr>
      </p:pic>
      <p:pic>
        <p:nvPicPr>
          <p:cNvPr id="38" name="Graphic 37" descr="Excavator">
            <a:extLst>
              <a:ext uri="{FF2B5EF4-FFF2-40B4-BE49-F238E27FC236}">
                <a16:creationId xmlns:a16="http://schemas.microsoft.com/office/drawing/2014/main" id="{F141EB16-39B9-4906-8889-979CE9A6D7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859194" y="5846508"/>
            <a:ext cx="914400" cy="914400"/>
          </a:xfrm>
          <a:prstGeom prst="rect">
            <a:avLst/>
          </a:prstGeom>
        </p:spPr>
      </p:pic>
      <p:pic>
        <p:nvPicPr>
          <p:cNvPr id="40" name="Graphic 39" descr="Dump truck">
            <a:extLst>
              <a:ext uri="{FF2B5EF4-FFF2-40B4-BE49-F238E27FC236}">
                <a16:creationId xmlns:a16="http://schemas.microsoft.com/office/drawing/2014/main" id="{310FB9B8-F007-4150-82FF-6B2107CB21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09636" y="5883911"/>
            <a:ext cx="914400" cy="914400"/>
          </a:xfrm>
          <a:prstGeom prst="rect">
            <a:avLst/>
          </a:prstGeom>
        </p:spPr>
      </p:pic>
      <p:pic>
        <p:nvPicPr>
          <p:cNvPr id="42" name="Graphic 41" descr="Airplane">
            <a:extLst>
              <a:ext uri="{FF2B5EF4-FFF2-40B4-BE49-F238E27FC236}">
                <a16:creationId xmlns:a16="http://schemas.microsoft.com/office/drawing/2014/main" id="{5ECDE47F-3106-4A5E-9F9F-130644F6EE6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071837" y="3524902"/>
            <a:ext cx="914400" cy="914400"/>
          </a:xfrm>
          <a:prstGeom prst="rect">
            <a:avLst/>
          </a:prstGeom>
        </p:spPr>
      </p:pic>
      <p:pic>
        <p:nvPicPr>
          <p:cNvPr id="44" name="Graphic 43" descr="Mining Tools">
            <a:extLst>
              <a:ext uri="{FF2B5EF4-FFF2-40B4-BE49-F238E27FC236}">
                <a16:creationId xmlns:a16="http://schemas.microsoft.com/office/drawing/2014/main" id="{E5E06404-B87E-4922-AB55-F89FB55EC1F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943845" y="5856626"/>
            <a:ext cx="914400" cy="914400"/>
          </a:xfrm>
          <a:prstGeom prst="rect">
            <a:avLst/>
          </a:prstGeom>
        </p:spPr>
      </p:pic>
      <p:pic>
        <p:nvPicPr>
          <p:cNvPr id="46" name="Graphic 45" descr="Crane">
            <a:extLst>
              <a:ext uri="{FF2B5EF4-FFF2-40B4-BE49-F238E27FC236}">
                <a16:creationId xmlns:a16="http://schemas.microsoft.com/office/drawing/2014/main" id="{3FCD24A9-498C-4C75-BB8B-0B6836A45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429614" y="5399426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A763-CD80-4231-A557-3781CF2D3D44}"/>
              </a:ext>
            </a:extLst>
          </p:cNvPr>
          <p:cNvSpPr txBox="1"/>
          <p:nvPr/>
        </p:nvSpPr>
        <p:spPr>
          <a:xfrm>
            <a:off x="4977305" y="3096740"/>
            <a:ext cx="399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200" dirty="0"/>
              <a:t>NOK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22632364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BA61BEF-24E1-4AC7-8D6A-049AD3645359}"/>
              </a:ext>
            </a:extLst>
          </p:cNvPr>
          <p:cNvSpPr txBox="1"/>
          <p:nvPr/>
        </p:nvSpPr>
        <p:spPr>
          <a:xfrm>
            <a:off x="1120171" y="-15924829"/>
            <a:ext cx="4506233" cy="2040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/>
              <a:t>9999</a:t>
            </a:r>
            <a:br>
              <a:rPr lang="en-US" sz="8800" dirty="0"/>
            </a:br>
            <a:r>
              <a:rPr lang="en-US" sz="8800" dirty="0"/>
              <a:t>6999</a:t>
            </a:r>
            <a:br>
              <a:rPr lang="en-US" sz="8800" dirty="0"/>
            </a:br>
            <a:r>
              <a:rPr lang="en-US" sz="8800" dirty="0"/>
              <a:t>4444</a:t>
            </a:r>
            <a:br>
              <a:rPr lang="en-US" sz="8800" dirty="0"/>
            </a:br>
            <a:r>
              <a:rPr lang="en-US" sz="8800" dirty="0"/>
              <a:t>2962</a:t>
            </a:r>
            <a:br>
              <a:rPr lang="en-US" sz="8800" dirty="0"/>
            </a:br>
            <a:r>
              <a:rPr lang="en-US" sz="8800" dirty="0"/>
              <a:t>1974</a:t>
            </a:r>
            <a:br>
              <a:rPr lang="en-US" sz="8800" dirty="0"/>
            </a:br>
            <a:r>
              <a:rPr lang="en-US" sz="8800" dirty="0"/>
              <a:t>1316</a:t>
            </a:r>
            <a:br>
              <a:rPr lang="en-US" sz="8800" dirty="0"/>
            </a:br>
            <a:r>
              <a:rPr lang="en-US" sz="8800" dirty="0"/>
              <a:t>877</a:t>
            </a:r>
            <a:br>
              <a:rPr lang="en-US" sz="8800" dirty="0"/>
            </a:br>
            <a:r>
              <a:rPr lang="en-US" sz="8800" dirty="0"/>
              <a:t>584</a:t>
            </a:r>
            <a:br>
              <a:rPr lang="en-US" sz="8800" dirty="0"/>
            </a:br>
            <a:r>
              <a:rPr lang="en-US" sz="8800" dirty="0"/>
              <a:t>389</a:t>
            </a:r>
            <a:br>
              <a:rPr lang="en-US" sz="8800" dirty="0"/>
            </a:br>
            <a:r>
              <a:rPr lang="en-US" sz="8800" dirty="0"/>
              <a:t>259</a:t>
            </a:r>
            <a:br>
              <a:rPr lang="en-US" sz="8800" dirty="0"/>
            </a:br>
            <a:r>
              <a:rPr lang="en-US" sz="8800" dirty="0"/>
              <a:t>172</a:t>
            </a:r>
            <a:br>
              <a:rPr lang="en-US" sz="8800" dirty="0"/>
            </a:br>
            <a:r>
              <a:rPr lang="en-US" sz="8800" dirty="0"/>
              <a:t>114</a:t>
            </a:r>
            <a:br>
              <a:rPr lang="en-US" sz="8800" dirty="0"/>
            </a:br>
            <a:r>
              <a:rPr lang="en-US" sz="8800" dirty="0"/>
              <a:t>76</a:t>
            </a:r>
            <a:br>
              <a:rPr lang="en-US" sz="8800" dirty="0"/>
            </a:br>
            <a:r>
              <a:rPr lang="en-US" sz="8800" dirty="0"/>
              <a:t>50 </a:t>
            </a:r>
          </a:p>
          <a:p>
            <a:pPr algn="r"/>
            <a:r>
              <a:rPr lang="en-AU" sz="8800" dirty="0"/>
              <a:t>39</a:t>
            </a:r>
            <a:endParaRPr lang="en-US" sz="8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9658-6CD9-4E5B-BF31-81C448682405}"/>
              </a:ext>
            </a:extLst>
          </p:cNvPr>
          <p:cNvSpPr/>
          <p:nvPr/>
        </p:nvSpPr>
        <p:spPr>
          <a:xfrm>
            <a:off x="3648364" y="4284266"/>
            <a:ext cx="2374389" cy="27076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E2AA5-5D5B-404A-B3E8-C7220FBE9A92}"/>
              </a:ext>
            </a:extLst>
          </p:cNvPr>
          <p:cNvSpPr/>
          <p:nvPr/>
        </p:nvSpPr>
        <p:spPr>
          <a:xfrm>
            <a:off x="3558385" y="-83127"/>
            <a:ext cx="2374389" cy="308733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1646E-C93A-4AEB-BA30-CB18D424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IoT</a:t>
            </a:r>
            <a:r>
              <a:rPr lang="es-CL" b="1" dirty="0" err="1"/>
              <a:t>Dualog</a:t>
            </a:r>
            <a:r>
              <a:rPr lang="es-CL" dirty="0" err="1"/>
              <a:t>Cloud</a:t>
            </a:r>
            <a:r>
              <a:rPr lang="es-CL" dirty="0"/>
              <a:t>™ </a:t>
            </a:r>
            <a:endParaRPr lang="en-GB" dirty="0"/>
          </a:p>
        </p:txBody>
      </p:sp>
      <p:pic>
        <p:nvPicPr>
          <p:cNvPr id="4" name="Content Placeholder 3" descr="Person in wheelchair">
            <a:extLst>
              <a:ext uri="{FF2B5EF4-FFF2-40B4-BE49-F238E27FC236}">
                <a16:creationId xmlns:a16="http://schemas.microsoft.com/office/drawing/2014/main" id="{066BD1FB-5FDB-4944-B901-5C9D2DFC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94102" y="3258536"/>
            <a:ext cx="914400" cy="914400"/>
          </a:xfrm>
        </p:spPr>
      </p:pic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E86F8AD6-75CD-4090-BE61-7EB4F742C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80361" y="1811769"/>
            <a:ext cx="914400" cy="914400"/>
          </a:xfrm>
          <a:prstGeom prst="rect">
            <a:avLst/>
          </a:prstGeom>
        </p:spPr>
      </p:pic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126AEDC5-6813-419F-97C0-C99C5F6BC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2114" y="-997527"/>
            <a:ext cx="914400" cy="914400"/>
          </a:xfrm>
          <a:prstGeom prst="rect">
            <a:avLst/>
          </a:prstGeom>
        </p:spPr>
      </p:pic>
      <p:pic>
        <p:nvPicPr>
          <p:cNvPr id="11" name="Graphic 10" descr="Satellite">
            <a:extLst>
              <a:ext uri="{FF2B5EF4-FFF2-40B4-BE49-F238E27FC236}">
                <a16:creationId xmlns:a16="http://schemas.microsoft.com/office/drawing/2014/main" id="{628C4D91-A03C-4819-94CC-D3B5690BC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3607" y="-1440637"/>
            <a:ext cx="914400" cy="914400"/>
          </a:xfrm>
          <a:prstGeom prst="rect">
            <a:avLst/>
          </a:prstGeom>
        </p:spPr>
      </p:pic>
      <p:pic>
        <p:nvPicPr>
          <p:cNvPr id="14" name="Graphic 13" descr="Call center">
            <a:extLst>
              <a:ext uri="{FF2B5EF4-FFF2-40B4-BE49-F238E27FC236}">
                <a16:creationId xmlns:a16="http://schemas.microsoft.com/office/drawing/2014/main" id="{009A0483-0067-4137-8111-42EB354E8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32125" y="6613154"/>
            <a:ext cx="914400" cy="914400"/>
          </a:xfrm>
          <a:prstGeom prst="rect">
            <a:avLst/>
          </a:prstGeom>
        </p:spPr>
      </p:pic>
      <p:pic>
        <p:nvPicPr>
          <p:cNvPr id="16" name="Graphic 15" descr="Satellite dish">
            <a:extLst>
              <a:ext uri="{FF2B5EF4-FFF2-40B4-BE49-F238E27FC236}">
                <a16:creationId xmlns:a16="http://schemas.microsoft.com/office/drawing/2014/main" id="{C97D769D-89D8-4734-9CCA-D01D0AD5DE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855" y="-1040927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F8B0475C-FC5F-44BC-AB85-D977D7BC97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142478" y="71026"/>
            <a:ext cx="914400" cy="914400"/>
          </a:xfrm>
          <a:prstGeom prst="rect">
            <a:avLst/>
          </a:prstGeom>
        </p:spPr>
      </p:pic>
      <p:pic>
        <p:nvPicPr>
          <p:cNvPr id="20" name="Graphic 19" descr="Bullseye">
            <a:extLst>
              <a:ext uri="{FF2B5EF4-FFF2-40B4-BE49-F238E27FC236}">
                <a16:creationId xmlns:a16="http://schemas.microsoft.com/office/drawing/2014/main" id="{06D67017-84FA-4253-9D29-2BC149FDA3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8507" y="6952565"/>
            <a:ext cx="914400" cy="914400"/>
          </a:xfrm>
          <a:prstGeom prst="rect">
            <a:avLst/>
          </a:prstGeom>
        </p:spPr>
      </p:pic>
      <p:pic>
        <p:nvPicPr>
          <p:cNvPr id="22" name="Graphic 21" descr="Gold bars">
            <a:extLst>
              <a:ext uri="{FF2B5EF4-FFF2-40B4-BE49-F238E27FC236}">
                <a16:creationId xmlns:a16="http://schemas.microsoft.com/office/drawing/2014/main" id="{42110F19-7475-4E1A-8E18-01B2D9F064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04271" y="4986342"/>
            <a:ext cx="914400" cy="914400"/>
          </a:xfrm>
          <a:prstGeom prst="rect">
            <a:avLst/>
          </a:prstGeom>
        </p:spPr>
      </p:pic>
      <p:pic>
        <p:nvPicPr>
          <p:cNvPr id="24" name="Graphic 23" descr="Box trolley">
            <a:extLst>
              <a:ext uri="{FF2B5EF4-FFF2-40B4-BE49-F238E27FC236}">
                <a16:creationId xmlns:a16="http://schemas.microsoft.com/office/drawing/2014/main" id="{62A1BC9C-3348-4450-8914-BE33D08B5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17136" y="-981447"/>
            <a:ext cx="914400" cy="914400"/>
          </a:xfrm>
          <a:prstGeom prst="rect">
            <a:avLst/>
          </a:prstGeom>
        </p:spPr>
      </p:pic>
      <p:pic>
        <p:nvPicPr>
          <p:cNvPr id="26" name="Graphic 25" descr="Box">
            <a:extLst>
              <a:ext uri="{FF2B5EF4-FFF2-40B4-BE49-F238E27FC236}">
                <a16:creationId xmlns:a16="http://schemas.microsoft.com/office/drawing/2014/main" id="{C197035E-2EAC-4BF4-9F76-E697FD7BD8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932890" y="2502219"/>
            <a:ext cx="914400" cy="914400"/>
          </a:xfrm>
          <a:prstGeom prst="rect">
            <a:avLst/>
          </a:prstGeom>
        </p:spPr>
      </p:pic>
      <p:pic>
        <p:nvPicPr>
          <p:cNvPr id="28" name="Graphic 27" descr="Podium">
            <a:extLst>
              <a:ext uri="{FF2B5EF4-FFF2-40B4-BE49-F238E27FC236}">
                <a16:creationId xmlns:a16="http://schemas.microsoft.com/office/drawing/2014/main" id="{619A944B-8D21-4221-8520-15EE5B39124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807906" y="6077527"/>
            <a:ext cx="914400" cy="914400"/>
          </a:xfrm>
          <a:prstGeom prst="rect">
            <a:avLst/>
          </a:prstGeom>
        </p:spPr>
      </p:pic>
      <p:pic>
        <p:nvPicPr>
          <p:cNvPr id="30" name="Graphic 29" descr="Anchor">
            <a:extLst>
              <a:ext uri="{FF2B5EF4-FFF2-40B4-BE49-F238E27FC236}">
                <a16:creationId xmlns:a16="http://schemas.microsoft.com/office/drawing/2014/main" id="{3C949B26-BDB7-446F-BF95-5E63133970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59207" y="6845212"/>
            <a:ext cx="914400" cy="914400"/>
          </a:xfrm>
          <a:prstGeom prst="rect">
            <a:avLst/>
          </a:prstGeom>
        </p:spPr>
      </p:pic>
      <p:pic>
        <p:nvPicPr>
          <p:cNvPr id="32" name="Graphic 31" descr="Earth Globe Americas">
            <a:extLst>
              <a:ext uri="{FF2B5EF4-FFF2-40B4-BE49-F238E27FC236}">
                <a16:creationId xmlns:a16="http://schemas.microsoft.com/office/drawing/2014/main" id="{40D61BCE-1B5F-4C27-B398-D9159CDDD2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747857" y="-731156"/>
            <a:ext cx="914400" cy="914400"/>
          </a:xfrm>
          <a:prstGeom prst="rect">
            <a:avLst/>
          </a:prstGeom>
        </p:spPr>
      </p:pic>
      <p:pic>
        <p:nvPicPr>
          <p:cNvPr id="34" name="Graphic 33" descr="Truck">
            <a:extLst>
              <a:ext uri="{FF2B5EF4-FFF2-40B4-BE49-F238E27FC236}">
                <a16:creationId xmlns:a16="http://schemas.microsoft.com/office/drawing/2014/main" id="{AE542D65-D3D4-4BA0-A261-C92F93CDC7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93043" y="7154213"/>
            <a:ext cx="914400" cy="914400"/>
          </a:xfrm>
          <a:prstGeom prst="rect">
            <a:avLst/>
          </a:prstGeom>
        </p:spPr>
      </p:pic>
      <p:pic>
        <p:nvPicPr>
          <p:cNvPr id="36" name="Graphic 35" descr="Cement truck">
            <a:extLst>
              <a:ext uri="{FF2B5EF4-FFF2-40B4-BE49-F238E27FC236}">
                <a16:creationId xmlns:a16="http://schemas.microsoft.com/office/drawing/2014/main" id="{1F4417D8-D7B4-42ED-BA4E-A2E4C332F7F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2647723" y="1093844"/>
            <a:ext cx="914400" cy="914400"/>
          </a:xfrm>
          <a:prstGeom prst="rect">
            <a:avLst/>
          </a:prstGeom>
        </p:spPr>
      </p:pic>
      <p:pic>
        <p:nvPicPr>
          <p:cNvPr id="38" name="Graphic 37" descr="Excavator">
            <a:extLst>
              <a:ext uri="{FF2B5EF4-FFF2-40B4-BE49-F238E27FC236}">
                <a16:creationId xmlns:a16="http://schemas.microsoft.com/office/drawing/2014/main" id="{F141EB16-39B9-4906-8889-979CE9A6D7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76376" y="7409765"/>
            <a:ext cx="914400" cy="914400"/>
          </a:xfrm>
          <a:prstGeom prst="rect">
            <a:avLst/>
          </a:prstGeom>
        </p:spPr>
      </p:pic>
      <p:pic>
        <p:nvPicPr>
          <p:cNvPr id="40" name="Graphic 39" descr="Dump truck">
            <a:extLst>
              <a:ext uri="{FF2B5EF4-FFF2-40B4-BE49-F238E27FC236}">
                <a16:creationId xmlns:a16="http://schemas.microsoft.com/office/drawing/2014/main" id="{310FB9B8-F007-4150-82FF-6B2107CB21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659793" y="7276150"/>
            <a:ext cx="914400" cy="914400"/>
          </a:xfrm>
          <a:prstGeom prst="rect">
            <a:avLst/>
          </a:prstGeom>
        </p:spPr>
      </p:pic>
      <p:pic>
        <p:nvPicPr>
          <p:cNvPr id="42" name="Graphic 41" descr="Airplane">
            <a:extLst>
              <a:ext uri="{FF2B5EF4-FFF2-40B4-BE49-F238E27FC236}">
                <a16:creationId xmlns:a16="http://schemas.microsoft.com/office/drawing/2014/main" id="{5ECDE47F-3106-4A5E-9F9F-130644F6EE6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647723" y="4529142"/>
            <a:ext cx="914400" cy="914400"/>
          </a:xfrm>
          <a:prstGeom prst="rect">
            <a:avLst/>
          </a:prstGeom>
        </p:spPr>
      </p:pic>
      <p:pic>
        <p:nvPicPr>
          <p:cNvPr id="44" name="Graphic 43" descr="Mining Tools">
            <a:extLst>
              <a:ext uri="{FF2B5EF4-FFF2-40B4-BE49-F238E27FC236}">
                <a16:creationId xmlns:a16="http://schemas.microsoft.com/office/drawing/2014/main" id="{E5E06404-B87E-4922-AB55-F89FB55EC1F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546686" y="6975729"/>
            <a:ext cx="914400" cy="914400"/>
          </a:xfrm>
          <a:prstGeom prst="rect">
            <a:avLst/>
          </a:prstGeom>
        </p:spPr>
      </p:pic>
      <p:pic>
        <p:nvPicPr>
          <p:cNvPr id="46" name="Graphic 45" descr="Crane">
            <a:extLst>
              <a:ext uri="{FF2B5EF4-FFF2-40B4-BE49-F238E27FC236}">
                <a16:creationId xmlns:a16="http://schemas.microsoft.com/office/drawing/2014/main" id="{3FCD24A9-498C-4C75-BB8B-0B6836A45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96600" y="6858741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A763-CD80-4231-A557-3781CF2D3D44}"/>
              </a:ext>
            </a:extLst>
          </p:cNvPr>
          <p:cNvSpPr txBox="1"/>
          <p:nvPr/>
        </p:nvSpPr>
        <p:spPr>
          <a:xfrm>
            <a:off x="4797378" y="2976175"/>
            <a:ext cx="3997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0" dirty="0"/>
              <a:t>NOK</a:t>
            </a:r>
            <a:endParaRPr lang="en-US" sz="16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A0C62C-564E-43E9-98AC-DBD269FFABAF}"/>
              </a:ext>
            </a:extLst>
          </p:cNvPr>
          <p:cNvSpPr txBox="1"/>
          <p:nvPr/>
        </p:nvSpPr>
        <p:spPr>
          <a:xfrm>
            <a:off x="0" y="5604637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No additional monthly costs*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0556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15BA-2B25-4E83-9830-2573A9467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Experience </a:t>
            </a:r>
            <a:r>
              <a:rPr lang="en-US" dirty="0" err="1"/>
              <a:t>EnterDualog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642A0-5EB6-46CC-A35B-737FE64B3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904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prestig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15BA-2B25-4E83-9830-2573A9467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720"/>
            <a:ext cx="9144000" cy="2387600"/>
          </a:xfrm>
        </p:spPr>
        <p:txBody>
          <a:bodyPr/>
          <a:lstStyle/>
          <a:p>
            <a:r>
              <a:rPr lang="en-US" dirty="0"/>
              <a:t>Experience </a:t>
            </a:r>
            <a:r>
              <a:rPr lang="en-US" dirty="0" err="1"/>
              <a:t>EnterDualog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642A0-5EB6-46CC-A35B-737FE64B3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C5A40D-D591-4C89-9FF4-0DDD84F35875}"/>
              </a:ext>
            </a:extLst>
          </p:cNvPr>
          <p:cNvSpPr txBox="1">
            <a:spLocks/>
          </p:cNvSpPr>
          <p:nvPr/>
        </p:nvSpPr>
        <p:spPr>
          <a:xfrm>
            <a:off x="1524000" y="1323086"/>
            <a:ext cx="9144000" cy="3505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Vote = </a:t>
            </a:r>
            <a:r>
              <a:rPr lang="es-CL" dirty="0" err="1"/>
              <a:t>Early</a:t>
            </a:r>
            <a:r>
              <a:rPr lang="es-CL" dirty="0"/>
              <a:t> Access</a:t>
            </a:r>
          </a:p>
          <a:p>
            <a:r>
              <a:rPr lang="es-CL" dirty="0" err="1"/>
              <a:t>Keyless</a:t>
            </a:r>
            <a:r>
              <a:rPr lang="es-CL" dirty="0"/>
              <a:t> </a:t>
            </a:r>
            <a:r>
              <a:rPr lang="es-CL" dirty="0" err="1"/>
              <a:t>future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7613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1F9C-5919-427B-BA36-BD151E5B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551021-AA0D-4886-8347-E28BD96BDD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587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1F9C-5919-427B-BA36-BD151E5B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551021-AA0D-4886-8347-E28BD96BDD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9924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4852747"/>
      </p:ext>
    </p:extLst>
  </p:cSld>
  <p:clrMapOvr>
    <a:masterClrMapping/>
  </p:clrMapOvr>
  <p:transition spd="slow">
    <p:strip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1F9C-5919-427B-BA36-BD151E5B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551021-AA0D-4886-8347-E28BD96BDD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7372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4618686"/>
      </p:ext>
    </p:extLst>
  </p:cSld>
  <p:clrMapOvr>
    <a:masterClrMapping/>
  </p:clrMapOvr>
  <p:transition spd="slow">
    <p:strip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2FF54-05D4-4BD3-AD73-CAA09C2F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am003">
            <a:hlinkClick r:id="" action="ppaction://media"/>
            <a:extLst>
              <a:ext uri="{FF2B5EF4-FFF2-40B4-BE49-F238E27FC236}">
                <a16:creationId xmlns:a16="http://schemas.microsoft.com/office/drawing/2014/main" id="{691A4563-0B7C-4085-ADAE-57B417C888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82161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6C1D-2E7A-4C52-8D51-2BD74654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01101-AF30-45D7-AE59-62C74BFC3C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Waste of time</a:t>
            </a:r>
          </a:p>
          <a:p>
            <a:r>
              <a:rPr lang="en-US" dirty="0"/>
              <a:t>Annoying</a:t>
            </a:r>
          </a:p>
          <a:p>
            <a:r>
              <a:rPr lang="en-US" dirty="0"/>
              <a:t>Slow</a:t>
            </a:r>
          </a:p>
          <a:p>
            <a:r>
              <a:rPr lang="en-US" dirty="0"/>
              <a:t>Old-school</a:t>
            </a:r>
            <a:endParaRPr lang="en-GB" dirty="0"/>
          </a:p>
        </p:txBody>
      </p:sp>
      <p:pic>
        <p:nvPicPr>
          <p:cNvPr id="5" name="cam003">
            <a:hlinkClick r:id="" action="ppaction://media"/>
            <a:extLst>
              <a:ext uri="{FF2B5EF4-FFF2-40B4-BE49-F238E27FC236}">
                <a16:creationId xmlns:a16="http://schemas.microsoft.com/office/drawing/2014/main" id="{3D5F0B96-4800-4324-B000-854848A7CAA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5898" cy="3429000"/>
          </a:xfrm>
        </p:spPr>
      </p:pic>
      <p:pic>
        <p:nvPicPr>
          <p:cNvPr id="6" name="keycode">
            <a:hlinkClick r:id="" action="ppaction://media"/>
            <a:extLst>
              <a:ext uri="{FF2B5EF4-FFF2-40B4-BE49-F238E27FC236}">
                <a16:creationId xmlns:a16="http://schemas.microsoft.com/office/drawing/2014/main" id="{34B56B92-CF9A-466B-86CD-E40F29BBC4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3429001"/>
            <a:ext cx="609589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6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D90E-1FA1-4A12-904E-E291B32A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Wallet">
            <a:extLst>
              <a:ext uri="{FF2B5EF4-FFF2-40B4-BE49-F238E27FC236}">
                <a16:creationId xmlns:a16="http://schemas.microsoft.com/office/drawing/2014/main" id="{C8EE81B9-7693-41BD-B1D1-B9D9209A5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215" y="2244704"/>
            <a:ext cx="2355273" cy="2355273"/>
          </a:xfrm>
        </p:spPr>
      </p:pic>
      <p:pic>
        <p:nvPicPr>
          <p:cNvPr id="7" name="Graphic 6" descr="Credit card">
            <a:extLst>
              <a:ext uri="{FF2B5EF4-FFF2-40B4-BE49-F238E27FC236}">
                <a16:creationId xmlns:a16="http://schemas.microsoft.com/office/drawing/2014/main" id="{56E22055-9144-4814-A814-F41AC4702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6304" y="2854036"/>
            <a:ext cx="2105891" cy="2105891"/>
          </a:xfrm>
          <a:prstGeom prst="rect">
            <a:avLst/>
          </a:prstGeom>
        </p:spPr>
      </p:pic>
      <p:pic>
        <p:nvPicPr>
          <p:cNvPr id="9" name="Graphic 8" descr="Key">
            <a:extLst>
              <a:ext uri="{FF2B5EF4-FFF2-40B4-BE49-F238E27FC236}">
                <a16:creationId xmlns:a16="http://schemas.microsoft.com/office/drawing/2014/main" id="{26B30ED3-AE88-419A-8BDC-5D1E0E98D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7290" y="2475162"/>
            <a:ext cx="2105891" cy="2105891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A43E70FA-782F-47A4-9367-DE77FA4FF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0270" y="2244704"/>
            <a:ext cx="2611856" cy="26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D90E-1FA1-4A12-904E-E291B32A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Wallet">
            <a:extLst>
              <a:ext uri="{FF2B5EF4-FFF2-40B4-BE49-F238E27FC236}">
                <a16:creationId xmlns:a16="http://schemas.microsoft.com/office/drawing/2014/main" id="{C8EE81B9-7693-41BD-B1D1-B9D9209A5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4161" y="-2105623"/>
            <a:ext cx="2355273" cy="2355273"/>
          </a:xfrm>
        </p:spPr>
      </p:pic>
      <p:pic>
        <p:nvPicPr>
          <p:cNvPr id="7" name="Graphic 6" descr="Credit card">
            <a:extLst>
              <a:ext uri="{FF2B5EF4-FFF2-40B4-BE49-F238E27FC236}">
                <a16:creationId xmlns:a16="http://schemas.microsoft.com/office/drawing/2014/main" id="{56E22055-9144-4814-A814-F41AC4702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2813" y="6712527"/>
            <a:ext cx="2105891" cy="2105891"/>
          </a:xfrm>
          <a:prstGeom prst="rect">
            <a:avLst/>
          </a:prstGeom>
        </p:spPr>
      </p:pic>
      <p:pic>
        <p:nvPicPr>
          <p:cNvPr id="9" name="Graphic 8" descr="Key">
            <a:extLst>
              <a:ext uri="{FF2B5EF4-FFF2-40B4-BE49-F238E27FC236}">
                <a16:creationId xmlns:a16="http://schemas.microsoft.com/office/drawing/2014/main" id="{26B30ED3-AE88-419A-8BDC-5D1E0E98D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13510" y="6354435"/>
            <a:ext cx="2105891" cy="2105891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A43E70FA-782F-47A4-9367-DE77FA4FF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0270" y="2244704"/>
            <a:ext cx="2611856" cy="26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</TotalTime>
  <Words>164</Words>
  <Application>Microsoft Office PowerPoint</Application>
  <PresentationFormat>Widescreen</PresentationFormat>
  <Paragraphs>46</Paragraphs>
  <Slides>23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Office Theme</vt:lpstr>
      <vt:lpstr>Enter</vt:lpstr>
      <vt:lpstr>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Solution</vt:lpstr>
      <vt:lpstr>Solution</vt:lpstr>
      <vt:lpstr>Solution</vt:lpstr>
      <vt:lpstr>IoTDualogCloud™ </vt:lpstr>
      <vt:lpstr>IoTDualogCloud™ </vt:lpstr>
      <vt:lpstr>IoTDualogCloud™ </vt:lpstr>
      <vt:lpstr>IoTDualogCloud™ </vt:lpstr>
      <vt:lpstr>Experience EnterDualog</vt:lpstr>
      <vt:lpstr>Experience EnterDualog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EnterDualog</dc:title>
  <dc:creator>Erwin Ried</dc:creator>
  <cp:lastModifiedBy>Erwin Ried</cp:lastModifiedBy>
  <cp:revision>9</cp:revision>
  <dcterms:created xsi:type="dcterms:W3CDTF">2018-06-27T18:29:55Z</dcterms:created>
  <dcterms:modified xsi:type="dcterms:W3CDTF">2018-06-28T11:00:12Z</dcterms:modified>
</cp:coreProperties>
</file>